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Funtastic" charset="1" panose="00000000000000000000"/>
      <p:regular r:id="rId23"/>
    </p:embeddedFont>
    <p:embeddedFont>
      <p:font typeface="Apricots" charset="1" panose="00000000000000000000"/>
      <p:regular r:id="rId24"/>
    </p:embeddedFont>
    <p:embeddedFont>
      <p:font typeface="League Spartan" charset="1" panose="00000800000000000000"/>
      <p:regular r:id="rId25"/>
    </p:embeddedFont>
    <p:embeddedFont>
      <p:font typeface="Oilvare Base" charset="1" panose="00000500000000000000"/>
      <p:regular r:id="rId26"/>
    </p:embeddedFont>
    <p:embeddedFont>
      <p:font typeface="Fredoka" charset="1" panose="02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png" Type="http://schemas.openxmlformats.org/officeDocument/2006/relationships/image"/><Relationship Id="rId7" Target="../media/image96.svg" Type="http://schemas.openxmlformats.org/officeDocument/2006/relationships/image"/><Relationship Id="rId8" Target="../media/image97.png" Type="http://schemas.openxmlformats.org/officeDocument/2006/relationships/image"/><Relationship Id="rId9" Target="../media/image9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svg" Type="http://schemas.openxmlformats.org/officeDocument/2006/relationships/image"/><Relationship Id="rId4" Target="../media/image97.png" Type="http://schemas.openxmlformats.org/officeDocument/2006/relationships/image"/><Relationship Id="rId5" Target="../media/image9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101.png" Type="http://schemas.openxmlformats.org/officeDocument/2006/relationships/image"/><Relationship Id="rId5" Target="../media/image10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svg" Type="http://schemas.openxmlformats.org/officeDocument/2006/relationships/image"/><Relationship Id="rId4" Target="../media/image105.png" Type="http://schemas.openxmlformats.org/officeDocument/2006/relationships/image"/><Relationship Id="rId5" Target="../media/image10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Relationship Id="rId5" Target="../media/image1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11.jpeg" Type="http://schemas.openxmlformats.org/officeDocument/2006/relationships/image"/><Relationship Id="rId4" Target="../media/image112.png" Type="http://schemas.openxmlformats.org/officeDocument/2006/relationships/image"/><Relationship Id="rId5" Target="../media/image113.svg" Type="http://schemas.openxmlformats.org/officeDocument/2006/relationships/image"/><Relationship Id="rId6" Target="../media/image114.png" Type="http://schemas.openxmlformats.org/officeDocument/2006/relationships/image"/><Relationship Id="rId7" Target="../media/image1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jpeg" Type="http://schemas.openxmlformats.org/officeDocument/2006/relationships/image"/><Relationship Id="rId3" Target="../media/image117.jpeg" Type="http://schemas.openxmlformats.org/officeDocument/2006/relationships/image"/><Relationship Id="rId4" Target="../media/image118.png" Type="http://schemas.openxmlformats.org/officeDocument/2006/relationships/image"/><Relationship Id="rId5" Target="../media/image119.svg" Type="http://schemas.openxmlformats.org/officeDocument/2006/relationships/image"/><Relationship Id="rId6" Target="../media/image120.png" Type="http://schemas.openxmlformats.org/officeDocument/2006/relationships/image"/><Relationship Id="rId7" Target="../media/image1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39.pn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63.png" Type="http://schemas.openxmlformats.org/officeDocument/2006/relationships/image"/><Relationship Id="rId17" Target="../media/image64.pn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svg" Type="http://schemas.openxmlformats.org/officeDocument/2006/relationships/image"/><Relationship Id="rId12" Target="../media/image73.png" Type="http://schemas.openxmlformats.org/officeDocument/2006/relationships/image"/><Relationship Id="rId13" Target="../media/image74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75.png" Type="http://schemas.openxmlformats.org/officeDocument/2006/relationships/image"/><Relationship Id="rId17" Target="../media/image76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83.png" Type="http://schemas.openxmlformats.org/officeDocument/2006/relationships/image"/><Relationship Id="rId13" Target="../media/image84.svg" Type="http://schemas.openxmlformats.org/officeDocument/2006/relationships/image"/><Relationship Id="rId14" Target="../media/image73.png" Type="http://schemas.openxmlformats.org/officeDocument/2006/relationships/image"/><Relationship Id="rId15" Target="../media/image74.svg" Type="http://schemas.openxmlformats.org/officeDocument/2006/relationships/image"/><Relationship Id="rId16" Target="../media/image45.png" Type="http://schemas.openxmlformats.org/officeDocument/2006/relationships/image"/><Relationship Id="rId17" Target="../media/image46.svg" Type="http://schemas.openxmlformats.org/officeDocument/2006/relationships/image"/><Relationship Id="rId18" Target="../media/image85.png" Type="http://schemas.openxmlformats.org/officeDocument/2006/relationships/image"/><Relationship Id="rId19" Target="../media/image86.svg" Type="http://schemas.openxmlformats.org/officeDocument/2006/relationships/image"/><Relationship Id="rId2" Target="../media/image65.png" Type="http://schemas.openxmlformats.org/officeDocument/2006/relationships/imag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22" Target="../media/image87.png" Type="http://schemas.openxmlformats.org/officeDocument/2006/relationships/image"/><Relationship Id="rId23" Target="../media/image88.svg" Type="http://schemas.openxmlformats.org/officeDocument/2006/relationships/image"/><Relationship Id="rId24" Target="../media/image89.png" Type="http://schemas.openxmlformats.org/officeDocument/2006/relationships/image"/><Relationship Id="rId25" Target="../media/image90.svg" Type="http://schemas.openxmlformats.org/officeDocument/2006/relationships/image"/><Relationship Id="rId3" Target="../media/image6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81.png" Type="http://schemas.openxmlformats.org/officeDocument/2006/relationships/image"/><Relationship Id="rId9" Target="../media/image8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E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4528461" y="-1222772"/>
            <a:ext cx="3107867" cy="4837147"/>
          </a:xfrm>
          <a:custGeom>
            <a:avLst/>
            <a:gdLst/>
            <a:ahLst/>
            <a:cxnLst/>
            <a:rect r="r" b="b" t="t" l="l"/>
            <a:pathLst>
              <a:path h="4837147" w="3107867">
                <a:moveTo>
                  <a:pt x="0" y="0"/>
                </a:moveTo>
                <a:lnTo>
                  <a:pt x="3107867" y="0"/>
                </a:lnTo>
                <a:lnTo>
                  <a:pt x="3107867" y="4837147"/>
                </a:lnTo>
                <a:lnTo>
                  <a:pt x="0" y="4837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651672" y="-1222772"/>
            <a:ext cx="3107867" cy="4837147"/>
          </a:xfrm>
          <a:custGeom>
            <a:avLst/>
            <a:gdLst/>
            <a:ahLst/>
            <a:cxnLst/>
            <a:rect r="r" b="b" t="t" l="l"/>
            <a:pathLst>
              <a:path h="4837147" w="3107867">
                <a:moveTo>
                  <a:pt x="0" y="4837147"/>
                </a:moveTo>
                <a:lnTo>
                  <a:pt x="3107867" y="4837147"/>
                </a:lnTo>
                <a:lnTo>
                  <a:pt x="3107867" y="0"/>
                </a:lnTo>
                <a:lnTo>
                  <a:pt x="0" y="0"/>
                </a:lnTo>
                <a:lnTo>
                  <a:pt x="0" y="483714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78844" y="2429788"/>
            <a:ext cx="12130312" cy="5957318"/>
            <a:chOff x="0" y="0"/>
            <a:chExt cx="3194815" cy="15690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94815" cy="1569005"/>
            </a:xfrm>
            <a:custGeom>
              <a:avLst/>
              <a:gdLst/>
              <a:ahLst/>
              <a:cxnLst/>
              <a:rect r="r" b="b" t="t" l="l"/>
              <a:pathLst>
                <a:path h="1569005" w="3194815">
                  <a:moveTo>
                    <a:pt x="19147" y="0"/>
                  </a:moveTo>
                  <a:lnTo>
                    <a:pt x="3175668" y="0"/>
                  </a:lnTo>
                  <a:cubicBezTo>
                    <a:pt x="3186242" y="0"/>
                    <a:pt x="3194815" y="8572"/>
                    <a:pt x="3194815" y="19147"/>
                  </a:cubicBezTo>
                  <a:lnTo>
                    <a:pt x="3194815" y="1549859"/>
                  </a:lnTo>
                  <a:cubicBezTo>
                    <a:pt x="3194815" y="1560433"/>
                    <a:pt x="3186242" y="1569005"/>
                    <a:pt x="3175668" y="1569005"/>
                  </a:cubicBezTo>
                  <a:lnTo>
                    <a:pt x="19147" y="1569005"/>
                  </a:lnTo>
                  <a:cubicBezTo>
                    <a:pt x="8572" y="1569005"/>
                    <a:pt x="0" y="1560433"/>
                    <a:pt x="0" y="1549859"/>
                  </a:cubicBezTo>
                  <a:lnTo>
                    <a:pt x="0" y="19147"/>
                  </a:lnTo>
                  <a:cubicBezTo>
                    <a:pt x="0" y="8572"/>
                    <a:pt x="8572" y="0"/>
                    <a:pt x="19147" y="0"/>
                  </a:cubicBezTo>
                  <a:close/>
                </a:path>
              </a:pathLst>
            </a:custGeom>
            <a:solidFill>
              <a:srgbClr val="FFFAC0"/>
            </a:solidFill>
            <a:ln w="95250" cap="rnd">
              <a:solidFill>
                <a:srgbClr val="3F1F0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194815" cy="1597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573003" y="1368264"/>
            <a:ext cx="9141995" cy="1381471"/>
            <a:chOff x="0" y="0"/>
            <a:chExt cx="2407768" cy="3638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7768" cy="363844"/>
            </a:xfrm>
            <a:custGeom>
              <a:avLst/>
              <a:gdLst/>
              <a:ahLst/>
              <a:cxnLst/>
              <a:rect r="r" b="b" t="t" l="l"/>
              <a:pathLst>
                <a:path h="363844" w="2407768">
                  <a:moveTo>
                    <a:pt x="25406" y="0"/>
                  </a:moveTo>
                  <a:lnTo>
                    <a:pt x="2382363" y="0"/>
                  </a:lnTo>
                  <a:cubicBezTo>
                    <a:pt x="2389100" y="0"/>
                    <a:pt x="2395562" y="2677"/>
                    <a:pt x="2400327" y="7441"/>
                  </a:cubicBezTo>
                  <a:cubicBezTo>
                    <a:pt x="2405092" y="12206"/>
                    <a:pt x="2407768" y="18668"/>
                    <a:pt x="2407768" y="25406"/>
                  </a:cubicBezTo>
                  <a:lnTo>
                    <a:pt x="2407768" y="338439"/>
                  </a:lnTo>
                  <a:cubicBezTo>
                    <a:pt x="2407768" y="345177"/>
                    <a:pt x="2405092" y="351639"/>
                    <a:pt x="2400327" y="356403"/>
                  </a:cubicBezTo>
                  <a:cubicBezTo>
                    <a:pt x="2395562" y="361167"/>
                    <a:pt x="2389100" y="363844"/>
                    <a:pt x="2382363" y="363844"/>
                  </a:cubicBezTo>
                  <a:lnTo>
                    <a:pt x="25406" y="363844"/>
                  </a:lnTo>
                  <a:cubicBezTo>
                    <a:pt x="18668" y="363844"/>
                    <a:pt x="12206" y="361167"/>
                    <a:pt x="7441" y="356403"/>
                  </a:cubicBezTo>
                  <a:cubicBezTo>
                    <a:pt x="2677" y="351639"/>
                    <a:pt x="0" y="345177"/>
                    <a:pt x="0" y="338439"/>
                  </a:cubicBezTo>
                  <a:lnTo>
                    <a:pt x="0" y="25406"/>
                  </a:lnTo>
                  <a:cubicBezTo>
                    <a:pt x="0" y="18668"/>
                    <a:pt x="2677" y="12206"/>
                    <a:pt x="7441" y="7441"/>
                  </a:cubicBezTo>
                  <a:cubicBezTo>
                    <a:pt x="12206" y="2677"/>
                    <a:pt x="18668" y="0"/>
                    <a:pt x="25406" y="0"/>
                  </a:cubicBezTo>
                  <a:close/>
                </a:path>
              </a:pathLst>
            </a:custGeom>
            <a:solidFill>
              <a:srgbClr val="E69B5E"/>
            </a:solidFill>
            <a:ln w="95250" cap="rnd">
              <a:solidFill>
                <a:srgbClr val="3F1F0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407768" cy="392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078844" y="3440391"/>
            <a:ext cx="12130312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3F1F03"/>
                </a:solidFill>
                <a:latin typeface="Funtastic"/>
                <a:ea typeface="Funtastic"/>
                <a:cs typeface="Funtastic"/>
                <a:sym typeface="Funtastic"/>
              </a:rPr>
              <a:t>Aku Cinta</a:t>
            </a:r>
          </a:p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3F1F03"/>
                </a:solidFill>
                <a:latin typeface="Funtastic"/>
                <a:ea typeface="Funtastic"/>
                <a:cs typeface="Funtastic"/>
                <a:sym typeface="Funtastic"/>
              </a:rPr>
              <a:t>Indonesia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022104" y="4545696"/>
            <a:ext cx="3939268" cy="6131156"/>
          </a:xfrm>
          <a:custGeom>
            <a:avLst/>
            <a:gdLst/>
            <a:ahLst/>
            <a:cxnLst/>
            <a:rect r="r" b="b" t="t" l="l"/>
            <a:pathLst>
              <a:path h="6131156" w="3939268">
                <a:moveTo>
                  <a:pt x="0" y="0"/>
                </a:moveTo>
                <a:lnTo>
                  <a:pt x="3939268" y="0"/>
                </a:lnTo>
                <a:lnTo>
                  <a:pt x="3939268" y="6131156"/>
                </a:lnTo>
                <a:lnTo>
                  <a:pt x="0" y="6131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9739" y="3625501"/>
            <a:ext cx="3386647" cy="8362090"/>
          </a:xfrm>
          <a:custGeom>
            <a:avLst/>
            <a:gdLst/>
            <a:ahLst/>
            <a:cxnLst/>
            <a:rect r="r" b="b" t="t" l="l"/>
            <a:pathLst>
              <a:path h="8362090" w="3386647">
                <a:moveTo>
                  <a:pt x="0" y="0"/>
                </a:moveTo>
                <a:lnTo>
                  <a:pt x="3386647" y="0"/>
                </a:lnTo>
                <a:lnTo>
                  <a:pt x="3386647" y="8362090"/>
                </a:lnTo>
                <a:lnTo>
                  <a:pt x="0" y="8362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5370836" y="4545696"/>
            <a:ext cx="3939268" cy="6131156"/>
          </a:xfrm>
          <a:custGeom>
            <a:avLst/>
            <a:gdLst/>
            <a:ahLst/>
            <a:cxnLst/>
            <a:rect r="r" b="b" t="t" l="l"/>
            <a:pathLst>
              <a:path h="6131156" w="3939268">
                <a:moveTo>
                  <a:pt x="3939268" y="0"/>
                </a:moveTo>
                <a:lnTo>
                  <a:pt x="0" y="0"/>
                </a:lnTo>
                <a:lnTo>
                  <a:pt x="0" y="6131156"/>
                </a:lnTo>
                <a:lnTo>
                  <a:pt x="3939268" y="6131156"/>
                </a:lnTo>
                <a:lnTo>
                  <a:pt x="3939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60647" y="4322619"/>
            <a:ext cx="3257613" cy="7664973"/>
          </a:xfrm>
          <a:custGeom>
            <a:avLst/>
            <a:gdLst/>
            <a:ahLst/>
            <a:cxnLst/>
            <a:rect r="r" b="b" t="t" l="l"/>
            <a:pathLst>
              <a:path h="7664973" w="3257613">
                <a:moveTo>
                  <a:pt x="0" y="0"/>
                </a:moveTo>
                <a:lnTo>
                  <a:pt x="3257614" y="0"/>
                </a:lnTo>
                <a:lnTo>
                  <a:pt x="3257614" y="7664972"/>
                </a:lnTo>
                <a:lnTo>
                  <a:pt x="0" y="7664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98768" y="7581499"/>
            <a:ext cx="1860169" cy="3413154"/>
          </a:xfrm>
          <a:custGeom>
            <a:avLst/>
            <a:gdLst/>
            <a:ahLst/>
            <a:cxnLst/>
            <a:rect r="r" b="b" t="t" l="l"/>
            <a:pathLst>
              <a:path h="3413154" w="1860169">
                <a:moveTo>
                  <a:pt x="0" y="0"/>
                </a:moveTo>
                <a:lnTo>
                  <a:pt x="1860169" y="0"/>
                </a:lnTo>
                <a:lnTo>
                  <a:pt x="1860169" y="3413154"/>
                </a:lnTo>
                <a:lnTo>
                  <a:pt x="0" y="3413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29063" y="7521947"/>
            <a:ext cx="1860169" cy="3413154"/>
          </a:xfrm>
          <a:custGeom>
            <a:avLst/>
            <a:gdLst/>
            <a:ahLst/>
            <a:cxnLst/>
            <a:rect r="r" b="b" t="t" l="l"/>
            <a:pathLst>
              <a:path h="3413154" w="1860169">
                <a:moveTo>
                  <a:pt x="0" y="0"/>
                </a:moveTo>
                <a:lnTo>
                  <a:pt x="1860169" y="0"/>
                </a:lnTo>
                <a:lnTo>
                  <a:pt x="1860169" y="3413154"/>
                </a:lnTo>
                <a:lnTo>
                  <a:pt x="0" y="3413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389642" y="1840196"/>
            <a:ext cx="3918763" cy="2096538"/>
          </a:xfrm>
          <a:custGeom>
            <a:avLst/>
            <a:gdLst/>
            <a:ahLst/>
            <a:cxnLst/>
            <a:rect r="r" b="b" t="t" l="l"/>
            <a:pathLst>
              <a:path h="2096538" w="3918763">
                <a:moveTo>
                  <a:pt x="0" y="0"/>
                </a:moveTo>
                <a:lnTo>
                  <a:pt x="3918763" y="0"/>
                </a:lnTo>
                <a:lnTo>
                  <a:pt x="3918763" y="2096538"/>
                </a:lnTo>
                <a:lnTo>
                  <a:pt x="0" y="2096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4758879" y="1840196"/>
            <a:ext cx="3918763" cy="2096538"/>
          </a:xfrm>
          <a:custGeom>
            <a:avLst/>
            <a:gdLst/>
            <a:ahLst/>
            <a:cxnLst/>
            <a:rect r="r" b="b" t="t" l="l"/>
            <a:pathLst>
              <a:path h="2096538" w="3918763">
                <a:moveTo>
                  <a:pt x="3918763" y="0"/>
                </a:moveTo>
                <a:lnTo>
                  <a:pt x="0" y="0"/>
                </a:lnTo>
                <a:lnTo>
                  <a:pt x="0" y="2096538"/>
                </a:lnTo>
                <a:lnTo>
                  <a:pt x="3918763" y="2096538"/>
                </a:lnTo>
                <a:lnTo>
                  <a:pt x="391876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637295" y="7806546"/>
            <a:ext cx="4548481" cy="3331762"/>
          </a:xfrm>
          <a:custGeom>
            <a:avLst/>
            <a:gdLst/>
            <a:ahLst/>
            <a:cxnLst/>
            <a:rect r="r" b="b" t="t" l="l"/>
            <a:pathLst>
              <a:path h="3331762" w="4548481">
                <a:moveTo>
                  <a:pt x="0" y="0"/>
                </a:moveTo>
                <a:lnTo>
                  <a:pt x="4548480" y="0"/>
                </a:lnTo>
                <a:lnTo>
                  <a:pt x="4548480" y="3331762"/>
                </a:lnTo>
                <a:lnTo>
                  <a:pt x="0" y="33317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897775" y="7806546"/>
            <a:ext cx="4548481" cy="3331762"/>
          </a:xfrm>
          <a:custGeom>
            <a:avLst/>
            <a:gdLst/>
            <a:ahLst/>
            <a:cxnLst/>
            <a:rect r="r" b="b" t="t" l="l"/>
            <a:pathLst>
              <a:path h="3331762" w="4548481">
                <a:moveTo>
                  <a:pt x="4548480" y="0"/>
                </a:moveTo>
                <a:lnTo>
                  <a:pt x="0" y="0"/>
                </a:lnTo>
                <a:lnTo>
                  <a:pt x="0" y="3331762"/>
                </a:lnTo>
                <a:lnTo>
                  <a:pt x="4548480" y="3331762"/>
                </a:lnTo>
                <a:lnTo>
                  <a:pt x="454848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178681"/>
            <a:ext cx="18288000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540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KAULINAN BARUDAK TASIKMALAYA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774476" y="7144303"/>
            <a:ext cx="19836951" cy="5695373"/>
            <a:chOff x="0" y="0"/>
            <a:chExt cx="2801298" cy="8042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1298" cy="804279"/>
            </a:xfrm>
            <a:custGeom>
              <a:avLst/>
              <a:gdLst/>
              <a:ahLst/>
              <a:cxnLst/>
              <a:rect r="r" b="b" t="t" l="l"/>
              <a:pathLst>
                <a:path h="804279" w="2801298">
                  <a:moveTo>
                    <a:pt x="1400649" y="0"/>
                  </a:moveTo>
                  <a:cubicBezTo>
                    <a:pt x="627092" y="0"/>
                    <a:pt x="0" y="180044"/>
                    <a:pt x="0" y="402139"/>
                  </a:cubicBezTo>
                  <a:cubicBezTo>
                    <a:pt x="0" y="624235"/>
                    <a:pt x="627092" y="804279"/>
                    <a:pt x="1400649" y="804279"/>
                  </a:cubicBezTo>
                  <a:cubicBezTo>
                    <a:pt x="2174206" y="804279"/>
                    <a:pt x="2801298" y="624235"/>
                    <a:pt x="2801298" y="402139"/>
                  </a:cubicBezTo>
                  <a:cubicBezTo>
                    <a:pt x="2801298" y="180044"/>
                    <a:pt x="2174206" y="0"/>
                    <a:pt x="1400649" y="0"/>
                  </a:cubicBezTo>
                  <a:close/>
                </a:path>
              </a:pathLst>
            </a:custGeom>
            <a:solidFill>
              <a:srgbClr val="E0CC9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62622" y="27776"/>
              <a:ext cx="2276055" cy="701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801600" y="6057080"/>
            <a:ext cx="4010206" cy="3682098"/>
          </a:xfrm>
          <a:custGeom>
            <a:avLst/>
            <a:gdLst/>
            <a:ahLst/>
            <a:cxnLst/>
            <a:rect r="r" b="b" t="t" l="l"/>
            <a:pathLst>
              <a:path h="3682098" w="4010206">
                <a:moveTo>
                  <a:pt x="0" y="0"/>
                </a:moveTo>
                <a:lnTo>
                  <a:pt x="4010206" y="0"/>
                </a:lnTo>
                <a:lnTo>
                  <a:pt x="4010206" y="3682098"/>
                </a:lnTo>
                <a:lnTo>
                  <a:pt x="0" y="3682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94813" y="3503292"/>
            <a:ext cx="8045379" cy="7240842"/>
          </a:xfrm>
          <a:custGeom>
            <a:avLst/>
            <a:gdLst/>
            <a:ahLst/>
            <a:cxnLst/>
            <a:rect r="r" b="b" t="t" l="l"/>
            <a:pathLst>
              <a:path h="7240842" w="8045379">
                <a:moveTo>
                  <a:pt x="0" y="0"/>
                </a:moveTo>
                <a:lnTo>
                  <a:pt x="8045379" y="0"/>
                </a:lnTo>
                <a:lnTo>
                  <a:pt x="8045379" y="7240842"/>
                </a:lnTo>
                <a:lnTo>
                  <a:pt x="0" y="7240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60195" y="4740498"/>
            <a:ext cx="6003635" cy="6003635"/>
          </a:xfrm>
          <a:custGeom>
            <a:avLst/>
            <a:gdLst/>
            <a:ahLst/>
            <a:cxnLst/>
            <a:rect r="r" b="b" t="t" l="l"/>
            <a:pathLst>
              <a:path h="6003635" w="6003635">
                <a:moveTo>
                  <a:pt x="0" y="0"/>
                </a:moveTo>
                <a:lnTo>
                  <a:pt x="6003636" y="0"/>
                </a:lnTo>
                <a:lnTo>
                  <a:pt x="6003636" y="6003636"/>
                </a:lnTo>
                <a:lnTo>
                  <a:pt x="0" y="6003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774476" y="-794446"/>
            <a:ext cx="19836951" cy="3107310"/>
            <a:chOff x="0" y="0"/>
            <a:chExt cx="26449269" cy="4143080"/>
          </a:xfrm>
        </p:grpSpPr>
        <p:sp>
          <p:nvSpPr>
            <p:cNvPr name="Freeform 10" id="10"/>
            <p:cNvSpPr/>
            <p:nvPr/>
          </p:nvSpPr>
          <p:spPr>
            <a:xfrm flipH="false" flipV="false" rot="2700000">
              <a:off x="22453525" y="1066144"/>
              <a:ext cx="3848407" cy="2010793"/>
            </a:xfrm>
            <a:custGeom>
              <a:avLst/>
              <a:gdLst/>
              <a:ahLst/>
              <a:cxnLst/>
              <a:rect r="r" b="b" t="t" l="l"/>
              <a:pathLst>
                <a:path h="2010793" w="3848407">
                  <a:moveTo>
                    <a:pt x="0" y="0"/>
                  </a:moveTo>
                  <a:lnTo>
                    <a:pt x="3848407" y="0"/>
                  </a:lnTo>
                  <a:lnTo>
                    <a:pt x="3848407" y="2010792"/>
                  </a:lnTo>
                  <a:lnTo>
                    <a:pt x="0" y="2010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-2700000">
              <a:off x="147336" y="1066144"/>
              <a:ext cx="3848407" cy="2010793"/>
            </a:xfrm>
            <a:custGeom>
              <a:avLst/>
              <a:gdLst/>
              <a:ahLst/>
              <a:cxnLst/>
              <a:rect r="r" b="b" t="t" l="l"/>
              <a:pathLst>
                <a:path h="2010793" w="3848407">
                  <a:moveTo>
                    <a:pt x="3848407" y="0"/>
                  </a:moveTo>
                  <a:lnTo>
                    <a:pt x="0" y="0"/>
                  </a:lnTo>
                  <a:lnTo>
                    <a:pt x="0" y="2010792"/>
                  </a:lnTo>
                  <a:lnTo>
                    <a:pt x="3848407" y="2010792"/>
                  </a:lnTo>
                  <a:lnTo>
                    <a:pt x="3848407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78672" y="7289304"/>
            <a:ext cx="9144000" cy="3937991"/>
            <a:chOff x="0" y="0"/>
            <a:chExt cx="1867532" cy="804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7532" cy="804279"/>
            </a:xfrm>
            <a:custGeom>
              <a:avLst/>
              <a:gdLst/>
              <a:ahLst/>
              <a:cxnLst/>
              <a:rect r="r" b="b" t="t" l="l"/>
              <a:pathLst>
                <a:path h="804279" w="1867532">
                  <a:moveTo>
                    <a:pt x="933766" y="0"/>
                  </a:moveTo>
                  <a:cubicBezTo>
                    <a:pt x="418061" y="0"/>
                    <a:pt x="0" y="180044"/>
                    <a:pt x="0" y="402139"/>
                  </a:cubicBezTo>
                  <a:cubicBezTo>
                    <a:pt x="0" y="624235"/>
                    <a:pt x="418061" y="804279"/>
                    <a:pt x="933766" y="804279"/>
                  </a:cubicBezTo>
                  <a:cubicBezTo>
                    <a:pt x="1449471" y="804279"/>
                    <a:pt x="1867532" y="624235"/>
                    <a:pt x="1867532" y="402139"/>
                  </a:cubicBezTo>
                  <a:cubicBezTo>
                    <a:pt x="1867532" y="180044"/>
                    <a:pt x="1449471" y="0"/>
                    <a:pt x="933766" y="0"/>
                  </a:cubicBezTo>
                  <a:close/>
                </a:path>
              </a:pathLst>
            </a:custGeom>
            <a:solidFill>
              <a:srgbClr val="E0CC9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5081" y="27776"/>
              <a:ext cx="1517370" cy="701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26588" y="2212778"/>
            <a:ext cx="7828358" cy="7045522"/>
          </a:xfrm>
          <a:custGeom>
            <a:avLst/>
            <a:gdLst/>
            <a:ahLst/>
            <a:cxnLst/>
            <a:rect r="r" b="b" t="t" l="l"/>
            <a:pathLst>
              <a:path h="7045522" w="7828358">
                <a:moveTo>
                  <a:pt x="0" y="0"/>
                </a:moveTo>
                <a:lnTo>
                  <a:pt x="7828358" y="0"/>
                </a:lnTo>
                <a:lnTo>
                  <a:pt x="7828358" y="7045522"/>
                </a:lnTo>
                <a:lnTo>
                  <a:pt x="0" y="7045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1507720" y="0"/>
            <a:ext cx="5751580" cy="1682337"/>
          </a:xfrm>
          <a:custGeom>
            <a:avLst/>
            <a:gdLst/>
            <a:ahLst/>
            <a:cxnLst/>
            <a:rect r="r" b="b" t="t" l="l"/>
            <a:pathLst>
              <a:path h="1682337" w="5751580">
                <a:moveTo>
                  <a:pt x="0" y="1682337"/>
                </a:moveTo>
                <a:lnTo>
                  <a:pt x="5751580" y="1682337"/>
                </a:lnTo>
                <a:lnTo>
                  <a:pt x="5751580" y="0"/>
                </a:lnTo>
                <a:lnTo>
                  <a:pt x="0" y="0"/>
                </a:lnTo>
                <a:lnTo>
                  <a:pt x="0" y="168233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90669"/>
            <a:ext cx="7746976" cy="428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5"/>
              </a:lnSpc>
            </a:pPr>
            <a:r>
              <a:rPr lang="en-US" sz="12339" spc="740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Lompat Tali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5094" y="7289304"/>
            <a:ext cx="9144000" cy="3937991"/>
            <a:chOff x="0" y="0"/>
            <a:chExt cx="1867532" cy="804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7532" cy="804279"/>
            </a:xfrm>
            <a:custGeom>
              <a:avLst/>
              <a:gdLst/>
              <a:ahLst/>
              <a:cxnLst/>
              <a:rect r="r" b="b" t="t" l="l"/>
              <a:pathLst>
                <a:path h="804279" w="1867532">
                  <a:moveTo>
                    <a:pt x="933766" y="0"/>
                  </a:moveTo>
                  <a:cubicBezTo>
                    <a:pt x="418061" y="0"/>
                    <a:pt x="0" y="180044"/>
                    <a:pt x="0" y="402139"/>
                  </a:cubicBezTo>
                  <a:cubicBezTo>
                    <a:pt x="0" y="624235"/>
                    <a:pt x="418061" y="804279"/>
                    <a:pt x="933766" y="804279"/>
                  </a:cubicBezTo>
                  <a:cubicBezTo>
                    <a:pt x="1449471" y="804279"/>
                    <a:pt x="1867532" y="624235"/>
                    <a:pt x="1867532" y="402139"/>
                  </a:cubicBezTo>
                  <a:cubicBezTo>
                    <a:pt x="1867532" y="180044"/>
                    <a:pt x="1449471" y="0"/>
                    <a:pt x="933766" y="0"/>
                  </a:cubicBezTo>
                  <a:close/>
                </a:path>
              </a:pathLst>
            </a:custGeom>
            <a:solidFill>
              <a:srgbClr val="E0CC9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5081" y="27776"/>
              <a:ext cx="1517370" cy="701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491462"/>
            <a:ext cx="6766838" cy="6766838"/>
          </a:xfrm>
          <a:custGeom>
            <a:avLst/>
            <a:gdLst/>
            <a:ahLst/>
            <a:cxnLst/>
            <a:rect r="r" b="b" t="t" l="l"/>
            <a:pathLst>
              <a:path h="6766838" w="6766838">
                <a:moveTo>
                  <a:pt x="0" y="0"/>
                </a:moveTo>
                <a:lnTo>
                  <a:pt x="6766838" y="0"/>
                </a:lnTo>
                <a:lnTo>
                  <a:pt x="6766838" y="6766838"/>
                </a:lnTo>
                <a:lnTo>
                  <a:pt x="0" y="676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15951">
            <a:off x="-1167788" y="-351747"/>
            <a:ext cx="4882169" cy="2557036"/>
          </a:xfrm>
          <a:custGeom>
            <a:avLst/>
            <a:gdLst/>
            <a:ahLst/>
            <a:cxnLst/>
            <a:rect r="r" b="b" t="t" l="l"/>
            <a:pathLst>
              <a:path h="2557036" w="4882169">
                <a:moveTo>
                  <a:pt x="0" y="0"/>
                </a:moveTo>
                <a:lnTo>
                  <a:pt x="4882170" y="0"/>
                </a:lnTo>
                <a:lnTo>
                  <a:pt x="4882170" y="2557036"/>
                </a:lnTo>
                <a:lnTo>
                  <a:pt x="0" y="2557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68731" y="3915930"/>
            <a:ext cx="7414761" cy="220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11"/>
              </a:lnSpc>
            </a:pPr>
            <a:r>
              <a:rPr lang="en-US" sz="12936" spc="776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Egrang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5094" y="7289304"/>
            <a:ext cx="9144000" cy="3937991"/>
            <a:chOff x="0" y="0"/>
            <a:chExt cx="1867532" cy="804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7532" cy="804279"/>
            </a:xfrm>
            <a:custGeom>
              <a:avLst/>
              <a:gdLst/>
              <a:ahLst/>
              <a:cxnLst/>
              <a:rect r="r" b="b" t="t" l="l"/>
              <a:pathLst>
                <a:path h="804279" w="1867532">
                  <a:moveTo>
                    <a:pt x="933766" y="0"/>
                  </a:moveTo>
                  <a:cubicBezTo>
                    <a:pt x="418061" y="0"/>
                    <a:pt x="0" y="180044"/>
                    <a:pt x="0" y="402139"/>
                  </a:cubicBezTo>
                  <a:cubicBezTo>
                    <a:pt x="0" y="624235"/>
                    <a:pt x="418061" y="804279"/>
                    <a:pt x="933766" y="804279"/>
                  </a:cubicBezTo>
                  <a:cubicBezTo>
                    <a:pt x="1449471" y="804279"/>
                    <a:pt x="1867532" y="624235"/>
                    <a:pt x="1867532" y="402139"/>
                  </a:cubicBezTo>
                  <a:cubicBezTo>
                    <a:pt x="1867532" y="180044"/>
                    <a:pt x="1449471" y="0"/>
                    <a:pt x="933766" y="0"/>
                  </a:cubicBezTo>
                  <a:close/>
                </a:path>
              </a:pathLst>
            </a:custGeom>
            <a:solidFill>
              <a:srgbClr val="E0CC9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5081" y="27776"/>
              <a:ext cx="1517370" cy="701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517296"/>
            <a:ext cx="5519904" cy="5068275"/>
          </a:xfrm>
          <a:custGeom>
            <a:avLst/>
            <a:gdLst/>
            <a:ahLst/>
            <a:cxnLst/>
            <a:rect r="r" b="b" t="t" l="l"/>
            <a:pathLst>
              <a:path h="5068275" w="5519904">
                <a:moveTo>
                  <a:pt x="0" y="0"/>
                </a:moveTo>
                <a:lnTo>
                  <a:pt x="5519904" y="0"/>
                </a:lnTo>
                <a:lnTo>
                  <a:pt x="5519904" y="5068276"/>
                </a:lnTo>
                <a:lnTo>
                  <a:pt x="0" y="5068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5309" y="-123043"/>
            <a:ext cx="4213961" cy="3497587"/>
          </a:xfrm>
          <a:custGeom>
            <a:avLst/>
            <a:gdLst/>
            <a:ahLst/>
            <a:cxnLst/>
            <a:rect r="r" b="b" t="t" l="l"/>
            <a:pathLst>
              <a:path h="3497587" w="4213961">
                <a:moveTo>
                  <a:pt x="0" y="0"/>
                </a:moveTo>
                <a:lnTo>
                  <a:pt x="4213961" y="0"/>
                </a:lnTo>
                <a:lnTo>
                  <a:pt x="4213961" y="3497588"/>
                </a:lnTo>
                <a:lnTo>
                  <a:pt x="0" y="3497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79951" y="4028047"/>
            <a:ext cx="10183642" cy="201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67"/>
              </a:lnSpc>
            </a:pPr>
            <a:r>
              <a:rPr lang="en-US" sz="11833" spc="710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Kelereng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78672" y="7289304"/>
            <a:ext cx="9144000" cy="3937991"/>
            <a:chOff x="0" y="0"/>
            <a:chExt cx="1867532" cy="804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7532" cy="804279"/>
            </a:xfrm>
            <a:custGeom>
              <a:avLst/>
              <a:gdLst/>
              <a:ahLst/>
              <a:cxnLst/>
              <a:rect r="r" b="b" t="t" l="l"/>
              <a:pathLst>
                <a:path h="804279" w="1867532">
                  <a:moveTo>
                    <a:pt x="933766" y="0"/>
                  </a:moveTo>
                  <a:cubicBezTo>
                    <a:pt x="418061" y="0"/>
                    <a:pt x="0" y="180044"/>
                    <a:pt x="0" y="402139"/>
                  </a:cubicBezTo>
                  <a:cubicBezTo>
                    <a:pt x="0" y="624235"/>
                    <a:pt x="418061" y="804279"/>
                    <a:pt x="933766" y="804279"/>
                  </a:cubicBezTo>
                  <a:cubicBezTo>
                    <a:pt x="1449471" y="804279"/>
                    <a:pt x="1867532" y="624235"/>
                    <a:pt x="1867532" y="402139"/>
                  </a:cubicBezTo>
                  <a:cubicBezTo>
                    <a:pt x="1867532" y="180044"/>
                    <a:pt x="1449471" y="0"/>
                    <a:pt x="933766" y="0"/>
                  </a:cubicBezTo>
                  <a:close/>
                </a:path>
              </a:pathLst>
            </a:custGeom>
            <a:solidFill>
              <a:srgbClr val="E0CC9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5081" y="27776"/>
              <a:ext cx="1517370" cy="701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0932734" y="577590"/>
            <a:ext cx="7355266" cy="9131820"/>
          </a:xfrm>
          <a:custGeom>
            <a:avLst/>
            <a:gdLst/>
            <a:ahLst/>
            <a:cxnLst/>
            <a:rect r="r" b="b" t="t" l="l"/>
            <a:pathLst>
              <a:path h="9131820" w="7355266">
                <a:moveTo>
                  <a:pt x="7355266" y="0"/>
                </a:moveTo>
                <a:lnTo>
                  <a:pt x="0" y="0"/>
                </a:lnTo>
                <a:lnTo>
                  <a:pt x="0" y="9131820"/>
                </a:lnTo>
                <a:lnTo>
                  <a:pt x="7355266" y="9131820"/>
                </a:lnTo>
                <a:lnTo>
                  <a:pt x="73552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9487984" y="-1446558"/>
            <a:ext cx="2889500" cy="2893117"/>
          </a:xfrm>
          <a:custGeom>
            <a:avLst/>
            <a:gdLst/>
            <a:ahLst/>
            <a:cxnLst/>
            <a:rect r="r" b="b" t="t" l="l"/>
            <a:pathLst>
              <a:path h="2893117" w="2889500">
                <a:moveTo>
                  <a:pt x="0" y="0"/>
                </a:moveTo>
                <a:lnTo>
                  <a:pt x="2889500" y="0"/>
                </a:lnTo>
                <a:lnTo>
                  <a:pt x="2889500" y="2893116"/>
                </a:lnTo>
                <a:lnTo>
                  <a:pt x="0" y="2893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785904"/>
            <a:ext cx="9610507" cy="447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1"/>
              </a:lnSpc>
            </a:pPr>
            <a:r>
              <a:rPr lang="en-US" sz="12908" spc="774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Layang</a:t>
            </a:r>
          </a:p>
          <a:p>
            <a:pPr algn="ctr">
              <a:lnSpc>
                <a:spcPts val="18071"/>
              </a:lnSpc>
            </a:pPr>
            <a:r>
              <a:rPr lang="en-US" sz="12908" spc="774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Layang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2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7138" y="8412037"/>
            <a:ext cx="20287371" cy="2127515"/>
            <a:chOff x="0" y="0"/>
            <a:chExt cx="5343176" cy="560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43176" cy="560333"/>
            </a:xfrm>
            <a:custGeom>
              <a:avLst/>
              <a:gdLst/>
              <a:ahLst/>
              <a:cxnLst/>
              <a:rect r="r" b="b" t="t" l="l"/>
              <a:pathLst>
                <a:path h="560333" w="5343176">
                  <a:moveTo>
                    <a:pt x="0" y="0"/>
                  </a:moveTo>
                  <a:lnTo>
                    <a:pt x="5343176" y="0"/>
                  </a:lnTo>
                  <a:lnTo>
                    <a:pt x="5343176" y="560333"/>
                  </a:lnTo>
                  <a:lnTo>
                    <a:pt x="0" y="560333"/>
                  </a:lnTo>
                  <a:close/>
                </a:path>
              </a:pathLst>
            </a:custGeom>
            <a:solidFill>
              <a:srgbClr val="472D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43176" cy="607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2084" y="1460602"/>
            <a:ext cx="5042959" cy="6373408"/>
          </a:xfrm>
          <a:custGeom>
            <a:avLst/>
            <a:gdLst/>
            <a:ahLst/>
            <a:cxnLst/>
            <a:rect r="r" b="b" t="t" l="l"/>
            <a:pathLst>
              <a:path h="6373408" w="5042959">
                <a:moveTo>
                  <a:pt x="0" y="0"/>
                </a:moveTo>
                <a:lnTo>
                  <a:pt x="5042959" y="0"/>
                </a:lnTo>
                <a:lnTo>
                  <a:pt x="5042959" y="6373408"/>
                </a:lnTo>
                <a:lnTo>
                  <a:pt x="0" y="6373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705" y="4647306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59686" y="6392862"/>
            <a:ext cx="5257685" cy="4738489"/>
          </a:xfrm>
          <a:custGeom>
            <a:avLst/>
            <a:gdLst/>
            <a:ahLst/>
            <a:cxnLst/>
            <a:rect r="r" b="b" t="t" l="l"/>
            <a:pathLst>
              <a:path h="4738489" w="5257685">
                <a:moveTo>
                  <a:pt x="0" y="0"/>
                </a:moveTo>
                <a:lnTo>
                  <a:pt x="5257685" y="0"/>
                </a:lnTo>
                <a:lnTo>
                  <a:pt x="5257685" y="4738489"/>
                </a:lnTo>
                <a:lnTo>
                  <a:pt x="0" y="4738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96248" y="6673029"/>
            <a:ext cx="2095505" cy="3478016"/>
          </a:xfrm>
          <a:custGeom>
            <a:avLst/>
            <a:gdLst/>
            <a:ahLst/>
            <a:cxnLst/>
            <a:rect r="r" b="b" t="t" l="l"/>
            <a:pathLst>
              <a:path h="3478016" w="2095505">
                <a:moveTo>
                  <a:pt x="0" y="0"/>
                </a:moveTo>
                <a:lnTo>
                  <a:pt x="2095504" y="0"/>
                </a:lnTo>
                <a:lnTo>
                  <a:pt x="2095504" y="3478016"/>
                </a:lnTo>
                <a:lnTo>
                  <a:pt x="0" y="3478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48560" y="1606712"/>
            <a:ext cx="10796186" cy="506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76"/>
              </a:lnSpc>
            </a:pPr>
            <a:r>
              <a:rPr lang="en-US" sz="11251">
                <a:solidFill>
                  <a:srgbClr val="301714"/>
                </a:solidFill>
                <a:latin typeface="Fredoka"/>
                <a:ea typeface="Fredoka"/>
                <a:cs typeface="Fredoka"/>
                <a:sym typeface="Fredoka"/>
              </a:rPr>
              <a:t>SENI KRIYA</a:t>
            </a:r>
          </a:p>
          <a:p>
            <a:pPr algn="ctr">
              <a:lnSpc>
                <a:spcPts val="13276"/>
              </a:lnSpc>
            </a:pPr>
            <a:r>
              <a:rPr lang="en-US" sz="11251">
                <a:solidFill>
                  <a:srgbClr val="301714"/>
                </a:solidFill>
                <a:latin typeface="Fredoka"/>
                <a:ea typeface="Fredoka"/>
                <a:cs typeface="Fredoka"/>
                <a:sym typeface="Fredoka"/>
              </a:rPr>
              <a:t>DI TASIKMALAYA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2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0428" y="5798263"/>
            <a:ext cx="7446282" cy="4189556"/>
          </a:xfrm>
          <a:custGeom>
            <a:avLst/>
            <a:gdLst/>
            <a:ahLst/>
            <a:cxnLst/>
            <a:rect r="r" b="b" t="t" l="l"/>
            <a:pathLst>
              <a:path h="4189556" w="7446282">
                <a:moveTo>
                  <a:pt x="0" y="0"/>
                </a:moveTo>
                <a:lnTo>
                  <a:pt x="7446281" y="0"/>
                </a:lnTo>
                <a:lnTo>
                  <a:pt x="7446281" y="4189556"/>
                </a:lnTo>
                <a:lnTo>
                  <a:pt x="0" y="418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7837" y="535361"/>
            <a:ext cx="7391463" cy="4900862"/>
          </a:xfrm>
          <a:custGeom>
            <a:avLst/>
            <a:gdLst/>
            <a:ahLst/>
            <a:cxnLst/>
            <a:rect r="r" b="b" t="t" l="l"/>
            <a:pathLst>
              <a:path h="4900862" w="7391463">
                <a:moveTo>
                  <a:pt x="0" y="0"/>
                </a:moveTo>
                <a:lnTo>
                  <a:pt x="7391463" y="0"/>
                </a:lnTo>
                <a:lnTo>
                  <a:pt x="739146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71468" y="5436223"/>
            <a:ext cx="3945064" cy="4114800"/>
          </a:xfrm>
          <a:custGeom>
            <a:avLst/>
            <a:gdLst/>
            <a:ahLst/>
            <a:cxnLst/>
            <a:rect r="r" b="b" t="t" l="l"/>
            <a:pathLst>
              <a:path h="4114800" w="3945064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27575" y="-133853"/>
            <a:ext cx="3996499" cy="4114800"/>
          </a:xfrm>
          <a:custGeom>
            <a:avLst/>
            <a:gdLst/>
            <a:ahLst/>
            <a:cxnLst/>
            <a:rect r="r" b="b" t="t" l="l"/>
            <a:pathLst>
              <a:path h="4114800" w="3996499">
                <a:moveTo>
                  <a:pt x="0" y="0"/>
                </a:moveTo>
                <a:lnTo>
                  <a:pt x="3996499" y="0"/>
                </a:lnTo>
                <a:lnTo>
                  <a:pt x="39964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785904"/>
            <a:ext cx="9610507" cy="447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1"/>
              </a:lnSpc>
            </a:pPr>
            <a:r>
              <a:rPr lang="en-US" sz="12908" spc="774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Payung</a:t>
            </a:r>
          </a:p>
          <a:p>
            <a:pPr algn="ctr">
              <a:lnSpc>
                <a:spcPts val="18071"/>
              </a:lnSpc>
            </a:pPr>
            <a:r>
              <a:rPr lang="en-US" sz="12908" spc="774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Geulis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2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6103125"/>
            <a:ext cx="8859355" cy="4183875"/>
          </a:xfrm>
          <a:custGeom>
            <a:avLst/>
            <a:gdLst/>
            <a:ahLst/>
            <a:cxnLst/>
            <a:rect r="r" b="b" t="t" l="l"/>
            <a:pathLst>
              <a:path h="4183875" w="8859355">
                <a:moveTo>
                  <a:pt x="0" y="0"/>
                </a:moveTo>
                <a:lnTo>
                  <a:pt x="8859355" y="0"/>
                </a:lnTo>
                <a:lnTo>
                  <a:pt x="8859355" y="4183875"/>
                </a:lnTo>
                <a:lnTo>
                  <a:pt x="0" y="41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08784" y="250905"/>
            <a:ext cx="7329787" cy="5590067"/>
          </a:xfrm>
          <a:custGeom>
            <a:avLst/>
            <a:gdLst/>
            <a:ahLst/>
            <a:cxnLst/>
            <a:rect r="r" b="b" t="t" l="l"/>
            <a:pathLst>
              <a:path h="5590067" w="7329787">
                <a:moveTo>
                  <a:pt x="0" y="0"/>
                </a:moveTo>
                <a:lnTo>
                  <a:pt x="7329787" y="0"/>
                </a:lnTo>
                <a:lnTo>
                  <a:pt x="7329787" y="5590067"/>
                </a:lnTo>
                <a:lnTo>
                  <a:pt x="0" y="5590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71156" y="4988799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0" y="0"/>
                </a:moveTo>
                <a:lnTo>
                  <a:pt x="3658431" y="0"/>
                </a:lnTo>
                <a:lnTo>
                  <a:pt x="3658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05080" y="250905"/>
            <a:ext cx="2790583" cy="4114800"/>
          </a:xfrm>
          <a:custGeom>
            <a:avLst/>
            <a:gdLst/>
            <a:ahLst/>
            <a:cxnLst/>
            <a:rect r="r" b="b" t="t" l="l"/>
            <a:pathLst>
              <a:path h="4114800" w="2790583">
                <a:moveTo>
                  <a:pt x="0" y="0"/>
                </a:moveTo>
                <a:lnTo>
                  <a:pt x="2790583" y="0"/>
                </a:lnTo>
                <a:lnTo>
                  <a:pt x="27905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66507" y="2785904"/>
            <a:ext cx="9610507" cy="447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1"/>
              </a:lnSpc>
            </a:pPr>
            <a:r>
              <a:rPr lang="en-US" sz="12908" spc="774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Kelom</a:t>
            </a:r>
          </a:p>
          <a:p>
            <a:pPr algn="ctr">
              <a:lnSpc>
                <a:spcPts val="18071"/>
              </a:lnSpc>
            </a:pPr>
            <a:r>
              <a:rPr lang="en-US" sz="12908" spc="774">
                <a:solidFill>
                  <a:srgbClr val="85273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Geulis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2D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92678" y="-29580"/>
            <a:ext cx="20320000" cy="10287000"/>
          </a:xfrm>
          <a:custGeom>
            <a:avLst/>
            <a:gdLst/>
            <a:ahLst/>
            <a:cxnLst/>
            <a:rect r="r" b="b" t="t" l="l"/>
            <a:pathLst>
              <a:path h="10287000" w="20320000">
                <a:moveTo>
                  <a:pt x="0" y="0"/>
                </a:moveTo>
                <a:lnTo>
                  <a:pt x="20320000" y="0"/>
                </a:lnTo>
                <a:lnTo>
                  <a:pt x="20320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3357" y="1028700"/>
            <a:ext cx="8226309" cy="8229600"/>
            <a:chOff x="0" y="0"/>
            <a:chExt cx="216660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660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66600">
                  <a:moveTo>
                    <a:pt x="47997" y="0"/>
                  </a:moveTo>
                  <a:lnTo>
                    <a:pt x="2118603" y="0"/>
                  </a:lnTo>
                  <a:cubicBezTo>
                    <a:pt x="2131333" y="0"/>
                    <a:pt x="2143541" y="5057"/>
                    <a:pt x="2152542" y="14058"/>
                  </a:cubicBezTo>
                  <a:cubicBezTo>
                    <a:pt x="2161543" y="23059"/>
                    <a:pt x="2166600" y="35267"/>
                    <a:pt x="2166600" y="47997"/>
                  </a:cubicBezTo>
                  <a:lnTo>
                    <a:pt x="2166600" y="2119470"/>
                  </a:lnTo>
                  <a:cubicBezTo>
                    <a:pt x="2166600" y="2145978"/>
                    <a:pt x="2145111" y="2167467"/>
                    <a:pt x="2118603" y="2167467"/>
                  </a:cubicBezTo>
                  <a:lnTo>
                    <a:pt x="47997" y="2167467"/>
                  </a:lnTo>
                  <a:cubicBezTo>
                    <a:pt x="35267" y="2167467"/>
                    <a:pt x="23059" y="2162410"/>
                    <a:pt x="14058" y="2153409"/>
                  </a:cubicBezTo>
                  <a:cubicBezTo>
                    <a:pt x="5057" y="2144407"/>
                    <a:pt x="0" y="2132199"/>
                    <a:pt x="0" y="2119470"/>
                  </a:cubicBezTo>
                  <a:lnTo>
                    <a:pt x="0" y="47997"/>
                  </a:lnTo>
                  <a:cubicBezTo>
                    <a:pt x="0" y="35267"/>
                    <a:pt x="5057" y="23059"/>
                    <a:pt x="14058" y="14058"/>
                  </a:cubicBezTo>
                  <a:cubicBezTo>
                    <a:pt x="23059" y="5057"/>
                    <a:pt x="35267" y="0"/>
                    <a:pt x="479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660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37791" y="1013910"/>
            <a:ext cx="8226309" cy="8229600"/>
            <a:chOff x="0" y="0"/>
            <a:chExt cx="2166600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660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66600">
                  <a:moveTo>
                    <a:pt x="47997" y="0"/>
                  </a:moveTo>
                  <a:lnTo>
                    <a:pt x="2118603" y="0"/>
                  </a:lnTo>
                  <a:cubicBezTo>
                    <a:pt x="2131333" y="0"/>
                    <a:pt x="2143541" y="5057"/>
                    <a:pt x="2152542" y="14058"/>
                  </a:cubicBezTo>
                  <a:cubicBezTo>
                    <a:pt x="2161543" y="23059"/>
                    <a:pt x="2166600" y="35267"/>
                    <a:pt x="2166600" y="47997"/>
                  </a:cubicBezTo>
                  <a:lnTo>
                    <a:pt x="2166600" y="2119470"/>
                  </a:lnTo>
                  <a:cubicBezTo>
                    <a:pt x="2166600" y="2145978"/>
                    <a:pt x="2145111" y="2167467"/>
                    <a:pt x="2118603" y="2167467"/>
                  </a:cubicBezTo>
                  <a:lnTo>
                    <a:pt x="47997" y="2167467"/>
                  </a:lnTo>
                  <a:cubicBezTo>
                    <a:pt x="35267" y="2167467"/>
                    <a:pt x="23059" y="2162410"/>
                    <a:pt x="14058" y="2153409"/>
                  </a:cubicBezTo>
                  <a:cubicBezTo>
                    <a:pt x="5057" y="2144407"/>
                    <a:pt x="0" y="2132199"/>
                    <a:pt x="0" y="2119470"/>
                  </a:cubicBezTo>
                  <a:lnTo>
                    <a:pt x="0" y="47997"/>
                  </a:lnTo>
                  <a:cubicBezTo>
                    <a:pt x="0" y="35267"/>
                    <a:pt x="5057" y="23059"/>
                    <a:pt x="14058" y="14058"/>
                  </a:cubicBezTo>
                  <a:cubicBezTo>
                    <a:pt x="23059" y="5057"/>
                    <a:pt x="35267" y="0"/>
                    <a:pt x="479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6660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30197" y="1406301"/>
            <a:ext cx="7428682" cy="7415239"/>
            <a:chOff x="0" y="0"/>
            <a:chExt cx="1956525" cy="19529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6525" cy="1952985"/>
            </a:xfrm>
            <a:custGeom>
              <a:avLst/>
              <a:gdLst/>
              <a:ahLst/>
              <a:cxnLst/>
              <a:rect r="r" b="b" t="t" l="l"/>
              <a:pathLst>
                <a:path h="1952985" w="1956525">
                  <a:moveTo>
                    <a:pt x="53150" y="0"/>
                  </a:moveTo>
                  <a:lnTo>
                    <a:pt x="1903375" y="0"/>
                  </a:lnTo>
                  <a:cubicBezTo>
                    <a:pt x="1932729" y="0"/>
                    <a:pt x="1956525" y="23796"/>
                    <a:pt x="1956525" y="53150"/>
                  </a:cubicBezTo>
                  <a:lnTo>
                    <a:pt x="1956525" y="1899834"/>
                  </a:lnTo>
                  <a:cubicBezTo>
                    <a:pt x="1956525" y="1929189"/>
                    <a:pt x="1932729" y="1952985"/>
                    <a:pt x="1903375" y="1952985"/>
                  </a:cubicBezTo>
                  <a:lnTo>
                    <a:pt x="53150" y="1952985"/>
                  </a:lnTo>
                  <a:cubicBezTo>
                    <a:pt x="23796" y="1952985"/>
                    <a:pt x="0" y="1929189"/>
                    <a:pt x="0" y="1899834"/>
                  </a:cubicBezTo>
                  <a:lnTo>
                    <a:pt x="0" y="53150"/>
                  </a:lnTo>
                  <a:cubicBezTo>
                    <a:pt x="0" y="23796"/>
                    <a:pt x="23796" y="0"/>
                    <a:pt x="53150" y="0"/>
                  </a:cubicBezTo>
                  <a:close/>
                </a:path>
              </a:pathLst>
            </a:custGeom>
            <a:solidFill>
              <a:srgbClr val="F5F0EE"/>
            </a:solidFill>
            <a:ln w="9525" cap="rnd">
              <a:solidFill>
                <a:srgbClr val="664A4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56525" cy="1991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52861" y="1798315"/>
            <a:ext cx="1028922" cy="7023224"/>
          </a:xfrm>
          <a:custGeom>
            <a:avLst/>
            <a:gdLst/>
            <a:ahLst/>
            <a:cxnLst/>
            <a:rect r="r" b="b" t="t" l="l"/>
            <a:pathLst>
              <a:path h="7023224" w="1028922">
                <a:moveTo>
                  <a:pt x="0" y="0"/>
                </a:moveTo>
                <a:lnTo>
                  <a:pt x="1028922" y="0"/>
                </a:lnTo>
                <a:lnTo>
                  <a:pt x="1028922" y="7023225"/>
                </a:lnTo>
                <a:lnTo>
                  <a:pt x="0" y="702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6269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75764" y="1421090"/>
            <a:ext cx="7428682" cy="7415239"/>
            <a:chOff x="0" y="0"/>
            <a:chExt cx="1956525" cy="19529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25" cy="1952985"/>
            </a:xfrm>
            <a:custGeom>
              <a:avLst/>
              <a:gdLst/>
              <a:ahLst/>
              <a:cxnLst/>
              <a:rect r="r" b="b" t="t" l="l"/>
              <a:pathLst>
                <a:path h="1952985" w="1956525">
                  <a:moveTo>
                    <a:pt x="53150" y="0"/>
                  </a:moveTo>
                  <a:lnTo>
                    <a:pt x="1903375" y="0"/>
                  </a:lnTo>
                  <a:cubicBezTo>
                    <a:pt x="1932729" y="0"/>
                    <a:pt x="1956525" y="23796"/>
                    <a:pt x="1956525" y="53150"/>
                  </a:cubicBezTo>
                  <a:lnTo>
                    <a:pt x="1956525" y="1899834"/>
                  </a:lnTo>
                  <a:cubicBezTo>
                    <a:pt x="1956525" y="1929189"/>
                    <a:pt x="1932729" y="1952985"/>
                    <a:pt x="1903375" y="1952985"/>
                  </a:cubicBezTo>
                  <a:lnTo>
                    <a:pt x="53150" y="1952985"/>
                  </a:lnTo>
                  <a:cubicBezTo>
                    <a:pt x="23796" y="1952985"/>
                    <a:pt x="0" y="1929189"/>
                    <a:pt x="0" y="1899834"/>
                  </a:cubicBezTo>
                  <a:lnTo>
                    <a:pt x="0" y="53150"/>
                  </a:lnTo>
                  <a:cubicBezTo>
                    <a:pt x="0" y="23796"/>
                    <a:pt x="23796" y="0"/>
                    <a:pt x="53150" y="0"/>
                  </a:cubicBezTo>
                  <a:close/>
                </a:path>
              </a:pathLst>
            </a:custGeom>
            <a:solidFill>
              <a:srgbClr val="F5F0EE"/>
            </a:solidFill>
            <a:ln w="19050" cap="rnd">
              <a:solidFill>
                <a:srgbClr val="664A46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56525" cy="1991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64325" y="2246670"/>
            <a:ext cx="7082455" cy="7011630"/>
          </a:xfrm>
          <a:custGeom>
            <a:avLst/>
            <a:gdLst/>
            <a:ahLst/>
            <a:cxnLst/>
            <a:rect r="r" b="b" t="t" l="l"/>
            <a:pathLst>
              <a:path h="7011630" w="7082455">
                <a:moveTo>
                  <a:pt x="0" y="0"/>
                </a:moveTo>
                <a:lnTo>
                  <a:pt x="7082455" y="0"/>
                </a:lnTo>
                <a:lnTo>
                  <a:pt x="7082455" y="7011630"/>
                </a:lnTo>
                <a:lnTo>
                  <a:pt x="0" y="7011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91991" y="2445336"/>
            <a:ext cx="6917908" cy="513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16"/>
              </a:lnSpc>
            </a:pPr>
            <a:r>
              <a:rPr lang="en-US" sz="9725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Aku Bangga</a:t>
            </a:r>
          </a:p>
          <a:p>
            <a:pPr algn="ctr">
              <a:lnSpc>
                <a:spcPts val="13616"/>
              </a:lnSpc>
            </a:pPr>
            <a:r>
              <a:rPr lang="en-US" sz="9725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Tinggal di</a:t>
            </a:r>
          </a:p>
          <a:p>
            <a:pPr algn="ctr">
              <a:lnSpc>
                <a:spcPts val="13616"/>
              </a:lnSpc>
            </a:pPr>
            <a:r>
              <a:rPr lang="en-US" sz="9725">
                <a:solidFill>
                  <a:srgbClr val="000000"/>
                </a:solidFill>
                <a:latin typeface="Apricots"/>
                <a:ea typeface="Apricots"/>
                <a:cs typeface="Apricots"/>
                <a:sym typeface="Apricots"/>
              </a:rPr>
              <a:t>Tasikmalaya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98C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2253" y="0"/>
            <a:ext cx="20320000" cy="10287000"/>
          </a:xfrm>
          <a:custGeom>
            <a:avLst/>
            <a:gdLst/>
            <a:ahLst/>
            <a:cxnLst/>
            <a:rect r="r" b="b" t="t" l="l"/>
            <a:pathLst>
              <a:path h="10287000" w="20320000">
                <a:moveTo>
                  <a:pt x="0" y="0"/>
                </a:moveTo>
                <a:lnTo>
                  <a:pt x="20320000" y="0"/>
                </a:lnTo>
                <a:lnTo>
                  <a:pt x="20320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3357" y="1028700"/>
            <a:ext cx="8226309" cy="8229600"/>
            <a:chOff x="0" y="0"/>
            <a:chExt cx="216660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660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66600">
                  <a:moveTo>
                    <a:pt x="47997" y="0"/>
                  </a:moveTo>
                  <a:lnTo>
                    <a:pt x="2118603" y="0"/>
                  </a:lnTo>
                  <a:cubicBezTo>
                    <a:pt x="2131333" y="0"/>
                    <a:pt x="2143541" y="5057"/>
                    <a:pt x="2152542" y="14058"/>
                  </a:cubicBezTo>
                  <a:cubicBezTo>
                    <a:pt x="2161543" y="23059"/>
                    <a:pt x="2166600" y="35267"/>
                    <a:pt x="2166600" y="47997"/>
                  </a:cubicBezTo>
                  <a:lnTo>
                    <a:pt x="2166600" y="2119470"/>
                  </a:lnTo>
                  <a:cubicBezTo>
                    <a:pt x="2166600" y="2145978"/>
                    <a:pt x="2145111" y="2167467"/>
                    <a:pt x="2118603" y="2167467"/>
                  </a:cubicBezTo>
                  <a:lnTo>
                    <a:pt x="47997" y="2167467"/>
                  </a:lnTo>
                  <a:cubicBezTo>
                    <a:pt x="35267" y="2167467"/>
                    <a:pt x="23059" y="2162410"/>
                    <a:pt x="14058" y="2153409"/>
                  </a:cubicBezTo>
                  <a:cubicBezTo>
                    <a:pt x="5057" y="2144407"/>
                    <a:pt x="0" y="2132199"/>
                    <a:pt x="0" y="2119470"/>
                  </a:cubicBezTo>
                  <a:lnTo>
                    <a:pt x="0" y="47997"/>
                  </a:lnTo>
                  <a:cubicBezTo>
                    <a:pt x="0" y="35267"/>
                    <a:pt x="5057" y="23059"/>
                    <a:pt x="14058" y="14058"/>
                  </a:cubicBezTo>
                  <a:cubicBezTo>
                    <a:pt x="23059" y="5057"/>
                    <a:pt x="35267" y="0"/>
                    <a:pt x="479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660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37791" y="1013910"/>
            <a:ext cx="8226309" cy="8229600"/>
            <a:chOff x="0" y="0"/>
            <a:chExt cx="2166600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660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66600">
                  <a:moveTo>
                    <a:pt x="47997" y="0"/>
                  </a:moveTo>
                  <a:lnTo>
                    <a:pt x="2118603" y="0"/>
                  </a:lnTo>
                  <a:cubicBezTo>
                    <a:pt x="2131333" y="0"/>
                    <a:pt x="2143541" y="5057"/>
                    <a:pt x="2152542" y="14058"/>
                  </a:cubicBezTo>
                  <a:cubicBezTo>
                    <a:pt x="2161543" y="23059"/>
                    <a:pt x="2166600" y="35267"/>
                    <a:pt x="2166600" y="47997"/>
                  </a:cubicBezTo>
                  <a:lnTo>
                    <a:pt x="2166600" y="2119470"/>
                  </a:lnTo>
                  <a:cubicBezTo>
                    <a:pt x="2166600" y="2145978"/>
                    <a:pt x="2145111" y="2167467"/>
                    <a:pt x="2118603" y="2167467"/>
                  </a:cubicBezTo>
                  <a:lnTo>
                    <a:pt x="47997" y="2167467"/>
                  </a:lnTo>
                  <a:cubicBezTo>
                    <a:pt x="35267" y="2167467"/>
                    <a:pt x="23059" y="2162410"/>
                    <a:pt x="14058" y="2153409"/>
                  </a:cubicBezTo>
                  <a:cubicBezTo>
                    <a:pt x="5057" y="2144407"/>
                    <a:pt x="0" y="2132199"/>
                    <a:pt x="0" y="2119470"/>
                  </a:cubicBezTo>
                  <a:lnTo>
                    <a:pt x="0" y="47997"/>
                  </a:lnTo>
                  <a:cubicBezTo>
                    <a:pt x="0" y="35267"/>
                    <a:pt x="5057" y="23059"/>
                    <a:pt x="14058" y="14058"/>
                  </a:cubicBezTo>
                  <a:cubicBezTo>
                    <a:pt x="23059" y="5057"/>
                    <a:pt x="35267" y="0"/>
                    <a:pt x="479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6660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30197" y="1406301"/>
            <a:ext cx="7428682" cy="7415239"/>
            <a:chOff x="0" y="0"/>
            <a:chExt cx="1956525" cy="19529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6525" cy="1952985"/>
            </a:xfrm>
            <a:custGeom>
              <a:avLst/>
              <a:gdLst/>
              <a:ahLst/>
              <a:cxnLst/>
              <a:rect r="r" b="b" t="t" l="l"/>
              <a:pathLst>
                <a:path h="1952985" w="1956525">
                  <a:moveTo>
                    <a:pt x="53150" y="0"/>
                  </a:moveTo>
                  <a:lnTo>
                    <a:pt x="1903375" y="0"/>
                  </a:lnTo>
                  <a:cubicBezTo>
                    <a:pt x="1932729" y="0"/>
                    <a:pt x="1956525" y="23796"/>
                    <a:pt x="1956525" y="53150"/>
                  </a:cubicBezTo>
                  <a:lnTo>
                    <a:pt x="1956525" y="1899834"/>
                  </a:lnTo>
                  <a:cubicBezTo>
                    <a:pt x="1956525" y="1929189"/>
                    <a:pt x="1932729" y="1952985"/>
                    <a:pt x="1903375" y="1952985"/>
                  </a:cubicBezTo>
                  <a:lnTo>
                    <a:pt x="53150" y="1952985"/>
                  </a:lnTo>
                  <a:cubicBezTo>
                    <a:pt x="23796" y="1952985"/>
                    <a:pt x="0" y="1929189"/>
                    <a:pt x="0" y="1899834"/>
                  </a:cubicBezTo>
                  <a:lnTo>
                    <a:pt x="0" y="53150"/>
                  </a:lnTo>
                  <a:cubicBezTo>
                    <a:pt x="0" y="23796"/>
                    <a:pt x="23796" y="0"/>
                    <a:pt x="53150" y="0"/>
                  </a:cubicBezTo>
                  <a:close/>
                </a:path>
              </a:pathLst>
            </a:custGeom>
            <a:solidFill>
              <a:srgbClr val="F5F0EE"/>
            </a:solidFill>
            <a:ln w="9525" cap="rnd">
              <a:solidFill>
                <a:srgbClr val="664A4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56525" cy="1991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52861" y="1798315"/>
            <a:ext cx="1028922" cy="7023224"/>
          </a:xfrm>
          <a:custGeom>
            <a:avLst/>
            <a:gdLst/>
            <a:ahLst/>
            <a:cxnLst/>
            <a:rect r="r" b="b" t="t" l="l"/>
            <a:pathLst>
              <a:path h="7023224" w="1028922">
                <a:moveTo>
                  <a:pt x="0" y="0"/>
                </a:moveTo>
                <a:lnTo>
                  <a:pt x="1028922" y="0"/>
                </a:lnTo>
                <a:lnTo>
                  <a:pt x="1028922" y="7023225"/>
                </a:lnTo>
                <a:lnTo>
                  <a:pt x="0" y="702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6269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75764" y="1421090"/>
            <a:ext cx="7428682" cy="7415239"/>
            <a:chOff x="0" y="0"/>
            <a:chExt cx="1956525" cy="19529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25" cy="1952985"/>
            </a:xfrm>
            <a:custGeom>
              <a:avLst/>
              <a:gdLst/>
              <a:ahLst/>
              <a:cxnLst/>
              <a:rect r="r" b="b" t="t" l="l"/>
              <a:pathLst>
                <a:path h="1952985" w="1956525">
                  <a:moveTo>
                    <a:pt x="53150" y="0"/>
                  </a:moveTo>
                  <a:lnTo>
                    <a:pt x="1903375" y="0"/>
                  </a:lnTo>
                  <a:cubicBezTo>
                    <a:pt x="1932729" y="0"/>
                    <a:pt x="1956525" y="23796"/>
                    <a:pt x="1956525" y="53150"/>
                  </a:cubicBezTo>
                  <a:lnTo>
                    <a:pt x="1956525" y="1899834"/>
                  </a:lnTo>
                  <a:cubicBezTo>
                    <a:pt x="1956525" y="1929189"/>
                    <a:pt x="1932729" y="1952985"/>
                    <a:pt x="1903375" y="1952985"/>
                  </a:cubicBezTo>
                  <a:lnTo>
                    <a:pt x="53150" y="1952985"/>
                  </a:lnTo>
                  <a:cubicBezTo>
                    <a:pt x="23796" y="1952985"/>
                    <a:pt x="0" y="1929189"/>
                    <a:pt x="0" y="1899834"/>
                  </a:cubicBezTo>
                  <a:lnTo>
                    <a:pt x="0" y="53150"/>
                  </a:lnTo>
                  <a:cubicBezTo>
                    <a:pt x="0" y="23796"/>
                    <a:pt x="23796" y="0"/>
                    <a:pt x="53150" y="0"/>
                  </a:cubicBezTo>
                  <a:close/>
                </a:path>
              </a:pathLst>
            </a:custGeom>
            <a:solidFill>
              <a:srgbClr val="F5F0EE"/>
            </a:solidFill>
            <a:ln w="19050" cap="rnd">
              <a:solidFill>
                <a:srgbClr val="664A46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56525" cy="1991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917901" y="2723954"/>
            <a:ext cx="7240978" cy="4839093"/>
          </a:xfrm>
          <a:custGeom>
            <a:avLst/>
            <a:gdLst/>
            <a:ahLst/>
            <a:cxnLst/>
            <a:rect r="r" b="b" t="t" l="l"/>
            <a:pathLst>
              <a:path h="4839093" w="7240978">
                <a:moveTo>
                  <a:pt x="0" y="0"/>
                </a:moveTo>
                <a:lnTo>
                  <a:pt x="7240978" y="0"/>
                </a:lnTo>
                <a:lnTo>
                  <a:pt x="7240978" y="4839092"/>
                </a:lnTo>
                <a:lnTo>
                  <a:pt x="0" y="483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85628" y="3914574"/>
            <a:ext cx="5893192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Gunung Galunggung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2D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2253" y="0"/>
            <a:ext cx="20320000" cy="10287000"/>
          </a:xfrm>
          <a:custGeom>
            <a:avLst/>
            <a:gdLst/>
            <a:ahLst/>
            <a:cxnLst/>
            <a:rect r="r" b="b" t="t" l="l"/>
            <a:pathLst>
              <a:path h="10287000" w="20320000">
                <a:moveTo>
                  <a:pt x="0" y="0"/>
                </a:moveTo>
                <a:lnTo>
                  <a:pt x="20320000" y="0"/>
                </a:lnTo>
                <a:lnTo>
                  <a:pt x="20320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3357" y="1028700"/>
            <a:ext cx="8226309" cy="8229600"/>
            <a:chOff x="0" y="0"/>
            <a:chExt cx="216660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660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66600">
                  <a:moveTo>
                    <a:pt x="47997" y="0"/>
                  </a:moveTo>
                  <a:lnTo>
                    <a:pt x="2118603" y="0"/>
                  </a:lnTo>
                  <a:cubicBezTo>
                    <a:pt x="2131333" y="0"/>
                    <a:pt x="2143541" y="5057"/>
                    <a:pt x="2152542" y="14058"/>
                  </a:cubicBezTo>
                  <a:cubicBezTo>
                    <a:pt x="2161543" y="23059"/>
                    <a:pt x="2166600" y="35267"/>
                    <a:pt x="2166600" y="47997"/>
                  </a:cubicBezTo>
                  <a:lnTo>
                    <a:pt x="2166600" y="2119470"/>
                  </a:lnTo>
                  <a:cubicBezTo>
                    <a:pt x="2166600" y="2145978"/>
                    <a:pt x="2145111" y="2167467"/>
                    <a:pt x="2118603" y="2167467"/>
                  </a:cubicBezTo>
                  <a:lnTo>
                    <a:pt x="47997" y="2167467"/>
                  </a:lnTo>
                  <a:cubicBezTo>
                    <a:pt x="35267" y="2167467"/>
                    <a:pt x="23059" y="2162410"/>
                    <a:pt x="14058" y="2153409"/>
                  </a:cubicBezTo>
                  <a:cubicBezTo>
                    <a:pt x="5057" y="2144407"/>
                    <a:pt x="0" y="2132199"/>
                    <a:pt x="0" y="2119470"/>
                  </a:cubicBezTo>
                  <a:lnTo>
                    <a:pt x="0" y="47997"/>
                  </a:lnTo>
                  <a:cubicBezTo>
                    <a:pt x="0" y="35267"/>
                    <a:pt x="5057" y="23059"/>
                    <a:pt x="14058" y="14058"/>
                  </a:cubicBezTo>
                  <a:cubicBezTo>
                    <a:pt x="23059" y="5057"/>
                    <a:pt x="35267" y="0"/>
                    <a:pt x="479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6660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37791" y="1013910"/>
            <a:ext cx="8226309" cy="8229600"/>
            <a:chOff x="0" y="0"/>
            <a:chExt cx="2166600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6600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66600">
                  <a:moveTo>
                    <a:pt x="47997" y="0"/>
                  </a:moveTo>
                  <a:lnTo>
                    <a:pt x="2118603" y="0"/>
                  </a:lnTo>
                  <a:cubicBezTo>
                    <a:pt x="2131333" y="0"/>
                    <a:pt x="2143541" y="5057"/>
                    <a:pt x="2152542" y="14058"/>
                  </a:cubicBezTo>
                  <a:cubicBezTo>
                    <a:pt x="2161543" y="23059"/>
                    <a:pt x="2166600" y="35267"/>
                    <a:pt x="2166600" y="47997"/>
                  </a:cubicBezTo>
                  <a:lnTo>
                    <a:pt x="2166600" y="2119470"/>
                  </a:lnTo>
                  <a:cubicBezTo>
                    <a:pt x="2166600" y="2145978"/>
                    <a:pt x="2145111" y="2167467"/>
                    <a:pt x="2118603" y="2167467"/>
                  </a:cubicBezTo>
                  <a:lnTo>
                    <a:pt x="47997" y="2167467"/>
                  </a:lnTo>
                  <a:cubicBezTo>
                    <a:pt x="35267" y="2167467"/>
                    <a:pt x="23059" y="2162410"/>
                    <a:pt x="14058" y="2153409"/>
                  </a:cubicBezTo>
                  <a:cubicBezTo>
                    <a:pt x="5057" y="2144407"/>
                    <a:pt x="0" y="2132199"/>
                    <a:pt x="0" y="2119470"/>
                  </a:cubicBezTo>
                  <a:lnTo>
                    <a:pt x="0" y="47997"/>
                  </a:lnTo>
                  <a:cubicBezTo>
                    <a:pt x="0" y="35267"/>
                    <a:pt x="5057" y="23059"/>
                    <a:pt x="14058" y="14058"/>
                  </a:cubicBezTo>
                  <a:cubicBezTo>
                    <a:pt x="23059" y="5057"/>
                    <a:pt x="35267" y="0"/>
                    <a:pt x="479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6660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30197" y="1406301"/>
            <a:ext cx="7428682" cy="7415239"/>
            <a:chOff x="0" y="0"/>
            <a:chExt cx="1956525" cy="19529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6525" cy="1952985"/>
            </a:xfrm>
            <a:custGeom>
              <a:avLst/>
              <a:gdLst/>
              <a:ahLst/>
              <a:cxnLst/>
              <a:rect r="r" b="b" t="t" l="l"/>
              <a:pathLst>
                <a:path h="1952985" w="1956525">
                  <a:moveTo>
                    <a:pt x="53150" y="0"/>
                  </a:moveTo>
                  <a:lnTo>
                    <a:pt x="1903375" y="0"/>
                  </a:lnTo>
                  <a:cubicBezTo>
                    <a:pt x="1932729" y="0"/>
                    <a:pt x="1956525" y="23796"/>
                    <a:pt x="1956525" y="53150"/>
                  </a:cubicBezTo>
                  <a:lnTo>
                    <a:pt x="1956525" y="1899834"/>
                  </a:lnTo>
                  <a:cubicBezTo>
                    <a:pt x="1956525" y="1929189"/>
                    <a:pt x="1932729" y="1952985"/>
                    <a:pt x="1903375" y="1952985"/>
                  </a:cubicBezTo>
                  <a:lnTo>
                    <a:pt x="53150" y="1952985"/>
                  </a:lnTo>
                  <a:cubicBezTo>
                    <a:pt x="23796" y="1952985"/>
                    <a:pt x="0" y="1929189"/>
                    <a:pt x="0" y="1899834"/>
                  </a:cubicBezTo>
                  <a:lnTo>
                    <a:pt x="0" y="53150"/>
                  </a:lnTo>
                  <a:cubicBezTo>
                    <a:pt x="0" y="23796"/>
                    <a:pt x="23796" y="0"/>
                    <a:pt x="53150" y="0"/>
                  </a:cubicBezTo>
                  <a:close/>
                </a:path>
              </a:pathLst>
            </a:custGeom>
            <a:solidFill>
              <a:srgbClr val="F5F0EE"/>
            </a:solidFill>
            <a:ln w="9525" cap="rnd">
              <a:solidFill>
                <a:srgbClr val="664A4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56525" cy="1991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52861" y="1798315"/>
            <a:ext cx="1028922" cy="7023224"/>
          </a:xfrm>
          <a:custGeom>
            <a:avLst/>
            <a:gdLst/>
            <a:ahLst/>
            <a:cxnLst/>
            <a:rect r="r" b="b" t="t" l="l"/>
            <a:pathLst>
              <a:path h="7023224" w="1028922">
                <a:moveTo>
                  <a:pt x="0" y="0"/>
                </a:moveTo>
                <a:lnTo>
                  <a:pt x="1028922" y="0"/>
                </a:lnTo>
                <a:lnTo>
                  <a:pt x="1028922" y="7023225"/>
                </a:lnTo>
                <a:lnTo>
                  <a:pt x="0" y="702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6269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75764" y="1421090"/>
            <a:ext cx="7428682" cy="7415239"/>
            <a:chOff x="0" y="0"/>
            <a:chExt cx="1956525" cy="19529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25" cy="1952985"/>
            </a:xfrm>
            <a:custGeom>
              <a:avLst/>
              <a:gdLst/>
              <a:ahLst/>
              <a:cxnLst/>
              <a:rect r="r" b="b" t="t" l="l"/>
              <a:pathLst>
                <a:path h="1952985" w="1956525">
                  <a:moveTo>
                    <a:pt x="53150" y="0"/>
                  </a:moveTo>
                  <a:lnTo>
                    <a:pt x="1903375" y="0"/>
                  </a:lnTo>
                  <a:cubicBezTo>
                    <a:pt x="1932729" y="0"/>
                    <a:pt x="1956525" y="23796"/>
                    <a:pt x="1956525" y="53150"/>
                  </a:cubicBezTo>
                  <a:lnTo>
                    <a:pt x="1956525" y="1899834"/>
                  </a:lnTo>
                  <a:cubicBezTo>
                    <a:pt x="1956525" y="1929189"/>
                    <a:pt x="1932729" y="1952985"/>
                    <a:pt x="1903375" y="1952985"/>
                  </a:cubicBezTo>
                  <a:lnTo>
                    <a:pt x="53150" y="1952985"/>
                  </a:lnTo>
                  <a:cubicBezTo>
                    <a:pt x="23796" y="1952985"/>
                    <a:pt x="0" y="1929189"/>
                    <a:pt x="0" y="1899834"/>
                  </a:cubicBezTo>
                  <a:lnTo>
                    <a:pt x="0" y="53150"/>
                  </a:lnTo>
                  <a:cubicBezTo>
                    <a:pt x="0" y="23796"/>
                    <a:pt x="23796" y="0"/>
                    <a:pt x="53150" y="0"/>
                  </a:cubicBezTo>
                  <a:close/>
                </a:path>
              </a:pathLst>
            </a:custGeom>
            <a:solidFill>
              <a:srgbClr val="F5F0EE"/>
            </a:solidFill>
            <a:ln w="19050" cap="rnd">
              <a:solidFill>
                <a:srgbClr val="664A46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56525" cy="1991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926339" y="2933089"/>
            <a:ext cx="7049213" cy="3966150"/>
          </a:xfrm>
          <a:custGeom>
            <a:avLst/>
            <a:gdLst/>
            <a:ahLst/>
            <a:cxnLst/>
            <a:rect r="r" b="b" t="t" l="l"/>
            <a:pathLst>
              <a:path h="3966150" w="7049213">
                <a:moveTo>
                  <a:pt x="0" y="0"/>
                </a:moveTo>
                <a:lnTo>
                  <a:pt x="7049213" y="0"/>
                </a:lnTo>
                <a:lnTo>
                  <a:pt x="7049213" y="3966151"/>
                </a:lnTo>
                <a:lnTo>
                  <a:pt x="0" y="3966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61210" y="3162285"/>
            <a:ext cx="5835014" cy="306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6"/>
              </a:lnSpc>
            </a:pPr>
            <a:r>
              <a:rPr lang="en-US" sz="880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Payung Geulis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599401" y="-567643"/>
            <a:ext cx="9743401" cy="2667256"/>
          </a:xfrm>
          <a:custGeom>
            <a:avLst/>
            <a:gdLst/>
            <a:ahLst/>
            <a:cxnLst/>
            <a:rect r="r" b="b" t="t" l="l"/>
            <a:pathLst>
              <a:path h="2667256" w="9743401">
                <a:moveTo>
                  <a:pt x="9743401" y="2667256"/>
                </a:moveTo>
                <a:lnTo>
                  <a:pt x="0" y="2667256"/>
                </a:lnTo>
                <a:lnTo>
                  <a:pt x="0" y="0"/>
                </a:lnTo>
                <a:lnTo>
                  <a:pt x="9743401" y="0"/>
                </a:lnTo>
                <a:lnTo>
                  <a:pt x="9743401" y="266725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4656" y="1028700"/>
            <a:ext cx="6243902" cy="9852310"/>
          </a:xfrm>
          <a:custGeom>
            <a:avLst/>
            <a:gdLst/>
            <a:ahLst/>
            <a:cxnLst/>
            <a:rect r="r" b="b" t="t" l="l"/>
            <a:pathLst>
              <a:path h="9852310" w="6243902">
                <a:moveTo>
                  <a:pt x="0" y="0"/>
                </a:moveTo>
                <a:lnTo>
                  <a:pt x="6243902" y="0"/>
                </a:lnTo>
                <a:lnTo>
                  <a:pt x="6243902" y="9852310"/>
                </a:lnTo>
                <a:lnTo>
                  <a:pt x="0" y="9852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90369" y="8709718"/>
            <a:ext cx="8392699" cy="2297501"/>
          </a:xfrm>
          <a:custGeom>
            <a:avLst/>
            <a:gdLst/>
            <a:ahLst/>
            <a:cxnLst/>
            <a:rect r="r" b="b" t="t" l="l"/>
            <a:pathLst>
              <a:path h="2297501" w="8392699">
                <a:moveTo>
                  <a:pt x="0" y="0"/>
                </a:moveTo>
                <a:lnTo>
                  <a:pt x="8392699" y="0"/>
                </a:lnTo>
                <a:lnTo>
                  <a:pt x="8392699" y="2297502"/>
                </a:lnTo>
                <a:lnTo>
                  <a:pt x="0" y="229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443825" y="8315480"/>
            <a:ext cx="131566" cy="2923698"/>
          </a:xfrm>
          <a:custGeom>
            <a:avLst/>
            <a:gdLst/>
            <a:ahLst/>
            <a:cxnLst/>
            <a:rect r="r" b="b" t="t" l="l"/>
            <a:pathLst>
              <a:path h="2923698" w="131566">
                <a:moveTo>
                  <a:pt x="131567" y="0"/>
                </a:moveTo>
                <a:lnTo>
                  <a:pt x="0" y="0"/>
                </a:lnTo>
                <a:lnTo>
                  <a:pt x="0" y="2923698"/>
                </a:lnTo>
                <a:lnTo>
                  <a:pt x="131567" y="2923698"/>
                </a:lnTo>
                <a:lnTo>
                  <a:pt x="1315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9609" y="8195368"/>
            <a:ext cx="5046501" cy="1220336"/>
          </a:xfrm>
          <a:custGeom>
            <a:avLst/>
            <a:gdLst/>
            <a:ahLst/>
            <a:cxnLst/>
            <a:rect r="r" b="b" t="t" l="l"/>
            <a:pathLst>
              <a:path h="1220336" w="5046501">
                <a:moveTo>
                  <a:pt x="0" y="0"/>
                </a:moveTo>
                <a:lnTo>
                  <a:pt x="5046501" y="0"/>
                </a:lnTo>
                <a:lnTo>
                  <a:pt x="5046501" y="1220336"/>
                </a:lnTo>
                <a:lnTo>
                  <a:pt x="0" y="1220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20000">
            <a:off x="9431641" y="8875559"/>
            <a:ext cx="102333" cy="2274073"/>
          </a:xfrm>
          <a:custGeom>
            <a:avLst/>
            <a:gdLst/>
            <a:ahLst/>
            <a:cxnLst/>
            <a:rect r="r" b="b" t="t" l="l"/>
            <a:pathLst>
              <a:path h="2274073" w="102333">
                <a:moveTo>
                  <a:pt x="102333" y="0"/>
                </a:moveTo>
                <a:lnTo>
                  <a:pt x="0" y="0"/>
                </a:lnTo>
                <a:lnTo>
                  <a:pt x="0" y="2274073"/>
                </a:lnTo>
                <a:lnTo>
                  <a:pt x="102333" y="2274073"/>
                </a:lnTo>
                <a:lnTo>
                  <a:pt x="1023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0000">
            <a:off x="9481652" y="8611752"/>
            <a:ext cx="4098356" cy="991057"/>
          </a:xfrm>
          <a:custGeom>
            <a:avLst/>
            <a:gdLst/>
            <a:ahLst/>
            <a:cxnLst/>
            <a:rect r="r" b="b" t="t" l="l"/>
            <a:pathLst>
              <a:path h="991057" w="4098356">
                <a:moveTo>
                  <a:pt x="0" y="0"/>
                </a:moveTo>
                <a:lnTo>
                  <a:pt x="4098355" y="0"/>
                </a:lnTo>
                <a:lnTo>
                  <a:pt x="4098355" y="991057"/>
                </a:lnTo>
                <a:lnTo>
                  <a:pt x="0" y="991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64567" y="3071901"/>
            <a:ext cx="9932833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0"/>
              </a:lnSpc>
            </a:pPr>
            <a:r>
              <a:rPr lang="en-US" sz="9100">
                <a:solidFill>
                  <a:srgbClr val="342716"/>
                </a:solidFill>
                <a:latin typeface="Oilvare Base"/>
                <a:ea typeface="Oilvare Base"/>
                <a:cs typeface="Oilvare Base"/>
                <a:sym typeface="Oilvare Base"/>
              </a:rPr>
              <a:t>Gebyar Kemerdekaan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139197" y="1742392"/>
            <a:ext cx="809566" cy="714442"/>
          </a:xfrm>
          <a:custGeom>
            <a:avLst/>
            <a:gdLst/>
            <a:ahLst/>
            <a:cxnLst/>
            <a:rect r="r" b="b" t="t" l="l"/>
            <a:pathLst>
              <a:path h="714442" w="809566">
                <a:moveTo>
                  <a:pt x="0" y="0"/>
                </a:moveTo>
                <a:lnTo>
                  <a:pt x="809566" y="0"/>
                </a:lnTo>
                <a:lnTo>
                  <a:pt x="809566" y="714442"/>
                </a:lnTo>
                <a:lnTo>
                  <a:pt x="0" y="714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12221" y="7509658"/>
            <a:ext cx="769675" cy="685710"/>
          </a:xfrm>
          <a:custGeom>
            <a:avLst/>
            <a:gdLst/>
            <a:ahLst/>
            <a:cxnLst/>
            <a:rect r="r" b="b" t="t" l="l"/>
            <a:pathLst>
              <a:path h="685710" w="769675">
                <a:moveTo>
                  <a:pt x="0" y="0"/>
                </a:moveTo>
                <a:lnTo>
                  <a:pt x="769674" y="0"/>
                </a:lnTo>
                <a:lnTo>
                  <a:pt x="769674" y="685710"/>
                </a:lnTo>
                <a:lnTo>
                  <a:pt x="0" y="6857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29035" y="1245497"/>
            <a:ext cx="1515367" cy="854116"/>
          </a:xfrm>
          <a:custGeom>
            <a:avLst/>
            <a:gdLst/>
            <a:ahLst/>
            <a:cxnLst/>
            <a:rect r="r" b="b" t="t" l="l"/>
            <a:pathLst>
              <a:path h="854116" w="1515367">
                <a:moveTo>
                  <a:pt x="0" y="0"/>
                </a:moveTo>
                <a:lnTo>
                  <a:pt x="1515367" y="0"/>
                </a:lnTo>
                <a:lnTo>
                  <a:pt x="1515367" y="854116"/>
                </a:lnTo>
                <a:lnTo>
                  <a:pt x="0" y="8541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32859" y="-4133351"/>
            <a:ext cx="4914970" cy="5162051"/>
          </a:xfrm>
          <a:custGeom>
            <a:avLst/>
            <a:gdLst/>
            <a:ahLst/>
            <a:cxnLst/>
            <a:rect r="r" b="b" t="t" l="l"/>
            <a:pathLst>
              <a:path h="5162051" w="4914970">
                <a:moveTo>
                  <a:pt x="0" y="0"/>
                </a:moveTo>
                <a:lnTo>
                  <a:pt x="4914970" y="0"/>
                </a:lnTo>
                <a:lnTo>
                  <a:pt x="4914970" y="5162051"/>
                </a:lnTo>
                <a:lnTo>
                  <a:pt x="0" y="51620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-97234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012003">
            <a:off x="-5991631" y="2667024"/>
            <a:ext cx="14774324" cy="13592378"/>
          </a:xfrm>
          <a:custGeom>
            <a:avLst/>
            <a:gdLst/>
            <a:ahLst/>
            <a:cxnLst/>
            <a:rect r="r" b="b" t="t" l="l"/>
            <a:pathLst>
              <a:path h="13592378" w="14774324">
                <a:moveTo>
                  <a:pt x="14774324" y="0"/>
                </a:moveTo>
                <a:lnTo>
                  <a:pt x="0" y="0"/>
                </a:lnTo>
                <a:lnTo>
                  <a:pt x="0" y="13592379"/>
                </a:lnTo>
                <a:lnTo>
                  <a:pt x="14774324" y="13592379"/>
                </a:lnTo>
                <a:lnTo>
                  <a:pt x="14774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9330" y="4799602"/>
            <a:ext cx="4914970" cy="5162051"/>
          </a:xfrm>
          <a:custGeom>
            <a:avLst/>
            <a:gdLst/>
            <a:ahLst/>
            <a:cxnLst/>
            <a:rect r="r" b="b" t="t" l="l"/>
            <a:pathLst>
              <a:path h="5162051" w="4914970">
                <a:moveTo>
                  <a:pt x="0" y="0"/>
                </a:moveTo>
                <a:lnTo>
                  <a:pt x="4914970" y="0"/>
                </a:lnTo>
                <a:lnTo>
                  <a:pt x="4914970" y="5162051"/>
                </a:lnTo>
                <a:lnTo>
                  <a:pt x="0" y="5162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723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849948" y="808732"/>
            <a:ext cx="7382877" cy="12304796"/>
          </a:xfrm>
          <a:custGeom>
            <a:avLst/>
            <a:gdLst/>
            <a:ahLst/>
            <a:cxnLst/>
            <a:rect r="r" b="b" t="t" l="l"/>
            <a:pathLst>
              <a:path h="12304796" w="7382877">
                <a:moveTo>
                  <a:pt x="7382877" y="0"/>
                </a:moveTo>
                <a:lnTo>
                  <a:pt x="0" y="0"/>
                </a:lnTo>
                <a:lnTo>
                  <a:pt x="0" y="12304796"/>
                </a:lnTo>
                <a:lnTo>
                  <a:pt x="7382877" y="12304796"/>
                </a:lnTo>
                <a:lnTo>
                  <a:pt x="738287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924745" y="2355323"/>
            <a:ext cx="801759" cy="843150"/>
          </a:xfrm>
          <a:custGeom>
            <a:avLst/>
            <a:gdLst/>
            <a:ahLst/>
            <a:cxnLst/>
            <a:rect r="r" b="b" t="t" l="l"/>
            <a:pathLst>
              <a:path h="843150" w="801759">
                <a:moveTo>
                  <a:pt x="801759" y="0"/>
                </a:moveTo>
                <a:lnTo>
                  <a:pt x="0" y="0"/>
                </a:lnTo>
                <a:lnTo>
                  <a:pt x="0" y="843151"/>
                </a:lnTo>
                <a:lnTo>
                  <a:pt x="801759" y="843151"/>
                </a:lnTo>
                <a:lnTo>
                  <a:pt x="8017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8915445"/>
            <a:ext cx="769675" cy="685710"/>
          </a:xfrm>
          <a:custGeom>
            <a:avLst/>
            <a:gdLst/>
            <a:ahLst/>
            <a:cxnLst/>
            <a:rect r="r" b="b" t="t" l="l"/>
            <a:pathLst>
              <a:path h="685710" w="769675">
                <a:moveTo>
                  <a:pt x="0" y="0"/>
                </a:moveTo>
                <a:lnTo>
                  <a:pt x="769675" y="0"/>
                </a:lnTo>
                <a:lnTo>
                  <a:pt x="769675" y="685710"/>
                </a:lnTo>
                <a:lnTo>
                  <a:pt x="0" y="685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46618" y="547210"/>
            <a:ext cx="677314" cy="664615"/>
          </a:xfrm>
          <a:custGeom>
            <a:avLst/>
            <a:gdLst/>
            <a:ahLst/>
            <a:cxnLst/>
            <a:rect r="r" b="b" t="t" l="l"/>
            <a:pathLst>
              <a:path h="664615" w="677314">
                <a:moveTo>
                  <a:pt x="0" y="0"/>
                </a:moveTo>
                <a:lnTo>
                  <a:pt x="677314" y="0"/>
                </a:lnTo>
                <a:lnTo>
                  <a:pt x="677314" y="664615"/>
                </a:lnTo>
                <a:lnTo>
                  <a:pt x="0" y="6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2250101">
            <a:off x="15280911" y="7780627"/>
            <a:ext cx="608504" cy="990170"/>
          </a:xfrm>
          <a:custGeom>
            <a:avLst/>
            <a:gdLst/>
            <a:ahLst/>
            <a:cxnLst/>
            <a:rect r="r" b="b" t="t" l="l"/>
            <a:pathLst>
              <a:path h="990170" w="608504">
                <a:moveTo>
                  <a:pt x="608504" y="990170"/>
                </a:moveTo>
                <a:lnTo>
                  <a:pt x="0" y="990170"/>
                </a:lnTo>
                <a:lnTo>
                  <a:pt x="0" y="0"/>
                </a:lnTo>
                <a:lnTo>
                  <a:pt x="608504" y="0"/>
                </a:lnTo>
                <a:lnTo>
                  <a:pt x="608504" y="99017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2986" y="-544753"/>
            <a:ext cx="1603519" cy="1573453"/>
          </a:xfrm>
          <a:custGeom>
            <a:avLst/>
            <a:gdLst/>
            <a:ahLst/>
            <a:cxnLst/>
            <a:rect r="r" b="b" t="t" l="l"/>
            <a:pathLst>
              <a:path h="1573453" w="1603519">
                <a:moveTo>
                  <a:pt x="0" y="0"/>
                </a:moveTo>
                <a:lnTo>
                  <a:pt x="1603518" y="0"/>
                </a:lnTo>
                <a:lnTo>
                  <a:pt x="1603518" y="1573453"/>
                </a:lnTo>
                <a:lnTo>
                  <a:pt x="0" y="15734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745872" y="7882154"/>
            <a:ext cx="7549143" cy="2752292"/>
          </a:xfrm>
          <a:custGeom>
            <a:avLst/>
            <a:gdLst/>
            <a:ahLst/>
            <a:cxnLst/>
            <a:rect r="r" b="b" t="t" l="l"/>
            <a:pathLst>
              <a:path h="2752292" w="7549143">
                <a:moveTo>
                  <a:pt x="0" y="0"/>
                </a:moveTo>
                <a:lnTo>
                  <a:pt x="7549144" y="0"/>
                </a:lnTo>
                <a:lnTo>
                  <a:pt x="7549144" y="2752292"/>
                </a:lnTo>
                <a:lnTo>
                  <a:pt x="0" y="27522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85275" y="3399719"/>
            <a:ext cx="8799712" cy="348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30"/>
              </a:lnSpc>
            </a:pPr>
            <a:r>
              <a:rPr lang="en-US" sz="11442">
                <a:solidFill>
                  <a:srgbClr val="342716"/>
                </a:solidFill>
                <a:latin typeface="Oilvare Base"/>
                <a:ea typeface="Oilvare Base"/>
                <a:cs typeface="Oilvare Base"/>
                <a:sym typeface="Oilvare Base"/>
              </a:rPr>
              <a:t>Bendera Indonesia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239999">
            <a:off x="11837748" y="-301885"/>
            <a:ext cx="7022592" cy="1698191"/>
          </a:xfrm>
          <a:custGeom>
            <a:avLst/>
            <a:gdLst/>
            <a:ahLst/>
            <a:cxnLst/>
            <a:rect r="r" b="b" t="t" l="l"/>
            <a:pathLst>
              <a:path h="1698191" w="7022592">
                <a:moveTo>
                  <a:pt x="7022592" y="0"/>
                </a:moveTo>
                <a:lnTo>
                  <a:pt x="0" y="0"/>
                </a:lnTo>
                <a:lnTo>
                  <a:pt x="0" y="1698190"/>
                </a:lnTo>
                <a:lnTo>
                  <a:pt x="7022592" y="1698190"/>
                </a:lnTo>
                <a:lnTo>
                  <a:pt x="7022592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7392932" y="0"/>
            <a:ext cx="11498034" cy="6309546"/>
          </a:xfrm>
          <a:custGeom>
            <a:avLst/>
            <a:gdLst/>
            <a:ahLst/>
            <a:cxnLst/>
            <a:rect r="r" b="b" t="t" l="l"/>
            <a:pathLst>
              <a:path h="6309546" w="11498034">
                <a:moveTo>
                  <a:pt x="0" y="6309546"/>
                </a:moveTo>
                <a:lnTo>
                  <a:pt x="11498034" y="6309546"/>
                </a:lnTo>
                <a:lnTo>
                  <a:pt x="11498034" y="0"/>
                </a:lnTo>
                <a:lnTo>
                  <a:pt x="0" y="0"/>
                </a:lnTo>
                <a:lnTo>
                  <a:pt x="0" y="63095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4131">
            <a:off x="10203805" y="3087806"/>
            <a:ext cx="6930947" cy="5406139"/>
          </a:xfrm>
          <a:custGeom>
            <a:avLst/>
            <a:gdLst/>
            <a:ahLst/>
            <a:cxnLst/>
            <a:rect r="r" b="b" t="t" l="l"/>
            <a:pathLst>
              <a:path h="5406139" w="6930947">
                <a:moveTo>
                  <a:pt x="0" y="0"/>
                </a:moveTo>
                <a:lnTo>
                  <a:pt x="6930947" y="0"/>
                </a:lnTo>
                <a:lnTo>
                  <a:pt x="6930947" y="5406139"/>
                </a:lnTo>
                <a:lnTo>
                  <a:pt x="0" y="5406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181564" y="1687318"/>
            <a:ext cx="1135253" cy="1193861"/>
          </a:xfrm>
          <a:custGeom>
            <a:avLst/>
            <a:gdLst/>
            <a:ahLst/>
            <a:cxnLst/>
            <a:rect r="r" b="b" t="t" l="l"/>
            <a:pathLst>
              <a:path h="1193861" w="1135253">
                <a:moveTo>
                  <a:pt x="1135254" y="0"/>
                </a:moveTo>
                <a:lnTo>
                  <a:pt x="0" y="0"/>
                </a:lnTo>
                <a:lnTo>
                  <a:pt x="0" y="1193861"/>
                </a:lnTo>
                <a:lnTo>
                  <a:pt x="1135254" y="1193861"/>
                </a:lnTo>
                <a:lnTo>
                  <a:pt x="11352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8192" y="3767201"/>
            <a:ext cx="769675" cy="685710"/>
          </a:xfrm>
          <a:custGeom>
            <a:avLst/>
            <a:gdLst/>
            <a:ahLst/>
            <a:cxnLst/>
            <a:rect r="r" b="b" t="t" l="l"/>
            <a:pathLst>
              <a:path h="685710" w="769675">
                <a:moveTo>
                  <a:pt x="0" y="0"/>
                </a:moveTo>
                <a:lnTo>
                  <a:pt x="769675" y="0"/>
                </a:lnTo>
                <a:lnTo>
                  <a:pt x="769675" y="685710"/>
                </a:lnTo>
                <a:lnTo>
                  <a:pt x="0" y="685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2030" y="696393"/>
            <a:ext cx="677314" cy="664615"/>
          </a:xfrm>
          <a:custGeom>
            <a:avLst/>
            <a:gdLst/>
            <a:ahLst/>
            <a:cxnLst/>
            <a:rect r="r" b="b" t="t" l="l"/>
            <a:pathLst>
              <a:path h="664615" w="677314">
                <a:moveTo>
                  <a:pt x="0" y="0"/>
                </a:moveTo>
                <a:lnTo>
                  <a:pt x="677314" y="0"/>
                </a:lnTo>
                <a:lnTo>
                  <a:pt x="677314" y="664614"/>
                </a:lnTo>
                <a:lnTo>
                  <a:pt x="0" y="664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2250101">
            <a:off x="8296974" y="8548379"/>
            <a:ext cx="608504" cy="990170"/>
          </a:xfrm>
          <a:custGeom>
            <a:avLst/>
            <a:gdLst/>
            <a:ahLst/>
            <a:cxnLst/>
            <a:rect r="r" b="b" t="t" l="l"/>
            <a:pathLst>
              <a:path h="990170" w="608504">
                <a:moveTo>
                  <a:pt x="608504" y="990169"/>
                </a:moveTo>
                <a:lnTo>
                  <a:pt x="0" y="990169"/>
                </a:lnTo>
                <a:lnTo>
                  <a:pt x="0" y="0"/>
                </a:lnTo>
                <a:lnTo>
                  <a:pt x="608504" y="0"/>
                </a:lnTo>
                <a:lnTo>
                  <a:pt x="608504" y="990169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08141" y="8881742"/>
            <a:ext cx="4914970" cy="5162051"/>
          </a:xfrm>
          <a:custGeom>
            <a:avLst/>
            <a:gdLst/>
            <a:ahLst/>
            <a:cxnLst/>
            <a:rect r="r" b="b" t="t" l="l"/>
            <a:pathLst>
              <a:path h="5162051" w="4914970">
                <a:moveTo>
                  <a:pt x="0" y="0"/>
                </a:moveTo>
                <a:lnTo>
                  <a:pt x="4914970" y="0"/>
                </a:lnTo>
                <a:lnTo>
                  <a:pt x="4914970" y="5162051"/>
                </a:lnTo>
                <a:lnTo>
                  <a:pt x="0" y="51620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9723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36829">
            <a:off x="-406649" y="7881973"/>
            <a:ext cx="1896027" cy="1365140"/>
          </a:xfrm>
          <a:custGeom>
            <a:avLst/>
            <a:gdLst/>
            <a:ahLst/>
            <a:cxnLst/>
            <a:rect r="r" b="b" t="t" l="l"/>
            <a:pathLst>
              <a:path h="1365140" w="1896027">
                <a:moveTo>
                  <a:pt x="0" y="0"/>
                </a:moveTo>
                <a:lnTo>
                  <a:pt x="1896027" y="0"/>
                </a:lnTo>
                <a:lnTo>
                  <a:pt x="1896027" y="1365140"/>
                </a:lnTo>
                <a:lnTo>
                  <a:pt x="0" y="13651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198056"/>
            <a:ext cx="2463670" cy="2060244"/>
          </a:xfrm>
          <a:custGeom>
            <a:avLst/>
            <a:gdLst/>
            <a:ahLst/>
            <a:cxnLst/>
            <a:rect r="r" b="b" t="t" l="l"/>
            <a:pathLst>
              <a:path h="2060244" w="2463670">
                <a:moveTo>
                  <a:pt x="0" y="0"/>
                </a:moveTo>
                <a:lnTo>
                  <a:pt x="2463670" y="0"/>
                </a:lnTo>
                <a:lnTo>
                  <a:pt x="2463670" y="2060244"/>
                </a:lnTo>
                <a:lnTo>
                  <a:pt x="0" y="206024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0687" y="3602088"/>
            <a:ext cx="8479965" cy="308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37"/>
              </a:lnSpc>
            </a:pPr>
            <a:r>
              <a:rPr lang="en-US" sz="10114">
                <a:solidFill>
                  <a:srgbClr val="342716"/>
                </a:solidFill>
                <a:latin typeface="Oilvare Base"/>
                <a:ea typeface="Oilvare Base"/>
                <a:cs typeface="Oilvare Base"/>
                <a:sym typeface="Oilvare Base"/>
              </a:rPr>
              <a:t>Nasi Tumpeng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2531" y="7003237"/>
            <a:ext cx="20953062" cy="9428878"/>
          </a:xfrm>
          <a:custGeom>
            <a:avLst/>
            <a:gdLst/>
            <a:ahLst/>
            <a:cxnLst/>
            <a:rect r="r" b="b" t="t" l="l"/>
            <a:pathLst>
              <a:path h="9428878" w="20953062">
                <a:moveTo>
                  <a:pt x="0" y="0"/>
                </a:moveTo>
                <a:lnTo>
                  <a:pt x="20953062" y="0"/>
                </a:lnTo>
                <a:lnTo>
                  <a:pt x="20953062" y="9428878"/>
                </a:lnTo>
                <a:lnTo>
                  <a:pt x="0" y="942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4708" y="2080786"/>
            <a:ext cx="2640147" cy="6791375"/>
          </a:xfrm>
          <a:custGeom>
            <a:avLst/>
            <a:gdLst/>
            <a:ahLst/>
            <a:cxnLst/>
            <a:rect r="r" b="b" t="t" l="l"/>
            <a:pathLst>
              <a:path h="6791375" w="2640147">
                <a:moveTo>
                  <a:pt x="0" y="0"/>
                </a:moveTo>
                <a:lnTo>
                  <a:pt x="2640147" y="0"/>
                </a:lnTo>
                <a:lnTo>
                  <a:pt x="2640147" y="6791375"/>
                </a:lnTo>
                <a:lnTo>
                  <a:pt x="0" y="679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868150" y="2080786"/>
            <a:ext cx="2640147" cy="6791375"/>
          </a:xfrm>
          <a:custGeom>
            <a:avLst/>
            <a:gdLst/>
            <a:ahLst/>
            <a:cxnLst/>
            <a:rect r="r" b="b" t="t" l="l"/>
            <a:pathLst>
              <a:path h="6791375" w="2640147">
                <a:moveTo>
                  <a:pt x="2640147" y="0"/>
                </a:moveTo>
                <a:lnTo>
                  <a:pt x="0" y="0"/>
                </a:lnTo>
                <a:lnTo>
                  <a:pt x="0" y="6791375"/>
                </a:lnTo>
                <a:lnTo>
                  <a:pt x="2640147" y="6791375"/>
                </a:lnTo>
                <a:lnTo>
                  <a:pt x="26401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48761" y="4625790"/>
            <a:ext cx="11167998" cy="4090279"/>
          </a:xfrm>
          <a:custGeom>
            <a:avLst/>
            <a:gdLst/>
            <a:ahLst/>
            <a:cxnLst/>
            <a:rect r="r" b="b" t="t" l="l"/>
            <a:pathLst>
              <a:path h="4090279" w="11167998">
                <a:moveTo>
                  <a:pt x="0" y="0"/>
                </a:moveTo>
                <a:lnTo>
                  <a:pt x="11167998" y="0"/>
                </a:lnTo>
                <a:lnTo>
                  <a:pt x="11167998" y="4090280"/>
                </a:lnTo>
                <a:lnTo>
                  <a:pt x="0" y="4090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79149" y="7978404"/>
            <a:ext cx="4902896" cy="1787514"/>
          </a:xfrm>
          <a:custGeom>
            <a:avLst/>
            <a:gdLst/>
            <a:ahLst/>
            <a:cxnLst/>
            <a:rect r="r" b="b" t="t" l="l"/>
            <a:pathLst>
              <a:path h="1787514" w="4902896">
                <a:moveTo>
                  <a:pt x="0" y="0"/>
                </a:moveTo>
                <a:lnTo>
                  <a:pt x="4902895" y="0"/>
                </a:lnTo>
                <a:lnTo>
                  <a:pt x="4902895" y="1787514"/>
                </a:lnTo>
                <a:lnTo>
                  <a:pt x="0" y="1787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975554" y="7978404"/>
            <a:ext cx="4902896" cy="1787514"/>
          </a:xfrm>
          <a:custGeom>
            <a:avLst/>
            <a:gdLst/>
            <a:ahLst/>
            <a:cxnLst/>
            <a:rect r="r" b="b" t="t" l="l"/>
            <a:pathLst>
              <a:path h="1787514" w="4902896">
                <a:moveTo>
                  <a:pt x="4902896" y="0"/>
                </a:moveTo>
                <a:lnTo>
                  <a:pt x="0" y="0"/>
                </a:lnTo>
                <a:lnTo>
                  <a:pt x="0" y="1787514"/>
                </a:lnTo>
                <a:lnTo>
                  <a:pt x="4902896" y="1787514"/>
                </a:lnTo>
                <a:lnTo>
                  <a:pt x="49028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75871" y="4830873"/>
            <a:ext cx="1136257" cy="1291201"/>
          </a:xfrm>
          <a:custGeom>
            <a:avLst/>
            <a:gdLst/>
            <a:ahLst/>
            <a:cxnLst/>
            <a:rect r="r" b="b" t="t" l="l"/>
            <a:pathLst>
              <a:path h="1291201" w="1136257">
                <a:moveTo>
                  <a:pt x="0" y="0"/>
                </a:moveTo>
                <a:lnTo>
                  <a:pt x="1136258" y="0"/>
                </a:lnTo>
                <a:lnTo>
                  <a:pt x="1136258" y="1291201"/>
                </a:lnTo>
                <a:lnTo>
                  <a:pt x="0" y="1291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71491" y="556921"/>
            <a:ext cx="769675" cy="685710"/>
          </a:xfrm>
          <a:custGeom>
            <a:avLst/>
            <a:gdLst/>
            <a:ahLst/>
            <a:cxnLst/>
            <a:rect r="r" b="b" t="t" l="l"/>
            <a:pathLst>
              <a:path h="685710" w="769675">
                <a:moveTo>
                  <a:pt x="0" y="0"/>
                </a:moveTo>
                <a:lnTo>
                  <a:pt x="769674" y="0"/>
                </a:lnTo>
                <a:lnTo>
                  <a:pt x="769674" y="685710"/>
                </a:lnTo>
                <a:lnTo>
                  <a:pt x="0" y="6857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37394" y="4293483"/>
            <a:ext cx="677314" cy="664615"/>
          </a:xfrm>
          <a:custGeom>
            <a:avLst/>
            <a:gdLst/>
            <a:ahLst/>
            <a:cxnLst/>
            <a:rect r="r" b="b" t="t" l="l"/>
            <a:pathLst>
              <a:path h="664615" w="677314">
                <a:moveTo>
                  <a:pt x="0" y="0"/>
                </a:moveTo>
                <a:lnTo>
                  <a:pt x="677314" y="0"/>
                </a:lnTo>
                <a:lnTo>
                  <a:pt x="677314" y="664615"/>
                </a:lnTo>
                <a:lnTo>
                  <a:pt x="0" y="6646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08324" y="890251"/>
            <a:ext cx="13170057" cy="270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0"/>
              </a:lnSpc>
            </a:pPr>
            <a:r>
              <a:rPr lang="en-US" sz="8859">
                <a:solidFill>
                  <a:srgbClr val="342716"/>
                </a:solidFill>
                <a:latin typeface="Oilvare Base"/>
                <a:ea typeface="Oilvare Base"/>
                <a:cs typeface="Oilvare Base"/>
                <a:sym typeface="Oilvare Base"/>
              </a:rPr>
              <a:t>Lomba</a:t>
            </a:r>
          </a:p>
          <a:p>
            <a:pPr algn="ctr">
              <a:lnSpc>
                <a:spcPts val="10630"/>
              </a:lnSpc>
            </a:pPr>
            <a:r>
              <a:rPr lang="en-US" sz="8859">
                <a:solidFill>
                  <a:srgbClr val="342716"/>
                </a:solidFill>
                <a:latin typeface="Oilvare Base"/>
                <a:ea typeface="Oilvare Base"/>
                <a:cs typeface="Oilvare Base"/>
                <a:sym typeface="Oilvare Base"/>
              </a:rPr>
              <a:t>Tarik Tambang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965028">
            <a:off x="1135885" y="2892186"/>
            <a:ext cx="849986" cy="893866"/>
          </a:xfrm>
          <a:custGeom>
            <a:avLst/>
            <a:gdLst/>
            <a:ahLst/>
            <a:cxnLst/>
            <a:rect r="r" b="b" t="t" l="l"/>
            <a:pathLst>
              <a:path h="893866" w="849986">
                <a:moveTo>
                  <a:pt x="849985" y="0"/>
                </a:moveTo>
                <a:lnTo>
                  <a:pt x="0" y="0"/>
                </a:lnTo>
                <a:lnTo>
                  <a:pt x="0" y="893866"/>
                </a:lnTo>
                <a:lnTo>
                  <a:pt x="849985" y="893866"/>
                </a:lnTo>
                <a:lnTo>
                  <a:pt x="84998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2531" y="7003237"/>
            <a:ext cx="20953062" cy="9428878"/>
          </a:xfrm>
          <a:custGeom>
            <a:avLst/>
            <a:gdLst/>
            <a:ahLst/>
            <a:cxnLst/>
            <a:rect r="r" b="b" t="t" l="l"/>
            <a:pathLst>
              <a:path h="9428878" w="20953062">
                <a:moveTo>
                  <a:pt x="0" y="0"/>
                </a:moveTo>
                <a:lnTo>
                  <a:pt x="20953062" y="0"/>
                </a:lnTo>
                <a:lnTo>
                  <a:pt x="20953062" y="9428878"/>
                </a:lnTo>
                <a:lnTo>
                  <a:pt x="0" y="942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2265">
            <a:off x="5944719" y="7752899"/>
            <a:ext cx="2975660" cy="918735"/>
          </a:xfrm>
          <a:custGeom>
            <a:avLst/>
            <a:gdLst/>
            <a:ahLst/>
            <a:cxnLst/>
            <a:rect r="r" b="b" t="t" l="l"/>
            <a:pathLst>
              <a:path h="918735" w="2975660">
                <a:moveTo>
                  <a:pt x="0" y="0"/>
                </a:moveTo>
                <a:lnTo>
                  <a:pt x="2975660" y="0"/>
                </a:lnTo>
                <a:lnTo>
                  <a:pt x="2975660" y="918735"/>
                </a:lnTo>
                <a:lnTo>
                  <a:pt x="0" y="9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62265">
            <a:off x="9286986" y="8857664"/>
            <a:ext cx="2975660" cy="918735"/>
          </a:xfrm>
          <a:custGeom>
            <a:avLst/>
            <a:gdLst/>
            <a:ahLst/>
            <a:cxnLst/>
            <a:rect r="r" b="b" t="t" l="l"/>
            <a:pathLst>
              <a:path h="918735" w="2975660">
                <a:moveTo>
                  <a:pt x="0" y="0"/>
                </a:moveTo>
                <a:lnTo>
                  <a:pt x="2975660" y="0"/>
                </a:lnTo>
                <a:lnTo>
                  <a:pt x="2975660" y="918735"/>
                </a:lnTo>
                <a:lnTo>
                  <a:pt x="0" y="9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48964" y="3308051"/>
            <a:ext cx="2641892" cy="5167515"/>
          </a:xfrm>
          <a:custGeom>
            <a:avLst/>
            <a:gdLst/>
            <a:ahLst/>
            <a:cxnLst/>
            <a:rect r="r" b="b" t="t" l="l"/>
            <a:pathLst>
              <a:path h="5167515" w="2641892">
                <a:moveTo>
                  <a:pt x="0" y="0"/>
                </a:moveTo>
                <a:lnTo>
                  <a:pt x="2641892" y="0"/>
                </a:lnTo>
                <a:lnTo>
                  <a:pt x="2641892" y="5167515"/>
                </a:lnTo>
                <a:lnTo>
                  <a:pt x="0" y="5167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9391" y="4777470"/>
            <a:ext cx="2573603" cy="4733062"/>
          </a:xfrm>
          <a:custGeom>
            <a:avLst/>
            <a:gdLst/>
            <a:ahLst/>
            <a:cxnLst/>
            <a:rect r="r" b="b" t="t" l="l"/>
            <a:pathLst>
              <a:path h="4733062" w="2573603">
                <a:moveTo>
                  <a:pt x="0" y="0"/>
                </a:moveTo>
                <a:lnTo>
                  <a:pt x="2573602" y="0"/>
                </a:lnTo>
                <a:lnTo>
                  <a:pt x="2573602" y="4733062"/>
                </a:lnTo>
                <a:lnTo>
                  <a:pt x="0" y="4733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32017" y="8754458"/>
            <a:ext cx="4685553" cy="1708275"/>
          </a:xfrm>
          <a:custGeom>
            <a:avLst/>
            <a:gdLst/>
            <a:ahLst/>
            <a:cxnLst/>
            <a:rect r="r" b="b" t="t" l="l"/>
            <a:pathLst>
              <a:path h="1708275" w="4685553">
                <a:moveTo>
                  <a:pt x="0" y="0"/>
                </a:moveTo>
                <a:lnTo>
                  <a:pt x="4685553" y="0"/>
                </a:lnTo>
                <a:lnTo>
                  <a:pt x="4685553" y="1708274"/>
                </a:lnTo>
                <a:lnTo>
                  <a:pt x="0" y="1708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3633049" y="5913339"/>
            <a:ext cx="4685553" cy="1708275"/>
          </a:xfrm>
          <a:custGeom>
            <a:avLst/>
            <a:gdLst/>
            <a:ahLst/>
            <a:cxnLst/>
            <a:rect r="r" b="b" t="t" l="l"/>
            <a:pathLst>
              <a:path h="1708275" w="4685553">
                <a:moveTo>
                  <a:pt x="4685554" y="0"/>
                </a:moveTo>
                <a:lnTo>
                  <a:pt x="0" y="0"/>
                </a:lnTo>
                <a:lnTo>
                  <a:pt x="0" y="1708274"/>
                </a:lnTo>
                <a:lnTo>
                  <a:pt x="4685554" y="1708274"/>
                </a:lnTo>
                <a:lnTo>
                  <a:pt x="468555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335500" y="5927777"/>
            <a:ext cx="4685553" cy="1708275"/>
          </a:xfrm>
          <a:custGeom>
            <a:avLst/>
            <a:gdLst/>
            <a:ahLst/>
            <a:cxnLst/>
            <a:rect r="r" b="b" t="t" l="l"/>
            <a:pathLst>
              <a:path h="1708275" w="4685553">
                <a:moveTo>
                  <a:pt x="0" y="0"/>
                </a:moveTo>
                <a:lnTo>
                  <a:pt x="4685553" y="0"/>
                </a:lnTo>
                <a:lnTo>
                  <a:pt x="4685553" y="1708275"/>
                </a:lnTo>
                <a:lnTo>
                  <a:pt x="0" y="17082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839437" y="1245973"/>
            <a:ext cx="769675" cy="685710"/>
          </a:xfrm>
          <a:custGeom>
            <a:avLst/>
            <a:gdLst/>
            <a:ahLst/>
            <a:cxnLst/>
            <a:rect r="r" b="b" t="t" l="l"/>
            <a:pathLst>
              <a:path h="685710" w="769675">
                <a:moveTo>
                  <a:pt x="0" y="0"/>
                </a:moveTo>
                <a:lnTo>
                  <a:pt x="769674" y="0"/>
                </a:lnTo>
                <a:lnTo>
                  <a:pt x="769674" y="685710"/>
                </a:lnTo>
                <a:lnTo>
                  <a:pt x="0" y="6857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93473" y="727270"/>
            <a:ext cx="13251836" cy="212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4"/>
              </a:lnSpc>
            </a:pPr>
            <a:r>
              <a:rPr lang="en-US" sz="6978">
                <a:solidFill>
                  <a:srgbClr val="342716"/>
                </a:solidFill>
                <a:latin typeface="Oilvare Base"/>
                <a:ea typeface="Oilvare Base"/>
                <a:cs typeface="Oilvare Base"/>
                <a:sym typeface="Oilvare Base"/>
              </a:rPr>
              <a:t>Lomba</a:t>
            </a:r>
          </a:p>
          <a:p>
            <a:pPr algn="ctr">
              <a:lnSpc>
                <a:spcPts val="8374"/>
              </a:lnSpc>
            </a:pPr>
            <a:r>
              <a:rPr lang="en-US" sz="6978">
                <a:solidFill>
                  <a:srgbClr val="342716"/>
                </a:solidFill>
                <a:latin typeface="Oilvare Base"/>
                <a:ea typeface="Oilvare Base"/>
                <a:cs typeface="Oilvare Base"/>
                <a:sym typeface="Oilvare Base"/>
              </a:rPr>
              <a:t>Balap Karung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235206" y="878398"/>
            <a:ext cx="675554" cy="710430"/>
          </a:xfrm>
          <a:custGeom>
            <a:avLst/>
            <a:gdLst/>
            <a:ahLst/>
            <a:cxnLst/>
            <a:rect r="r" b="b" t="t" l="l"/>
            <a:pathLst>
              <a:path h="710430" w="675554">
                <a:moveTo>
                  <a:pt x="675553" y="0"/>
                </a:moveTo>
                <a:lnTo>
                  <a:pt x="0" y="0"/>
                </a:lnTo>
                <a:lnTo>
                  <a:pt x="0" y="710430"/>
                </a:lnTo>
                <a:lnTo>
                  <a:pt x="675553" y="710430"/>
                </a:lnTo>
                <a:lnTo>
                  <a:pt x="67555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0" y="0"/>
            <a:ext cx="3378867" cy="1790799"/>
          </a:xfrm>
          <a:custGeom>
            <a:avLst/>
            <a:gdLst/>
            <a:ahLst/>
            <a:cxnLst/>
            <a:rect r="r" b="b" t="t" l="l"/>
            <a:pathLst>
              <a:path h="1790799" w="3378867">
                <a:moveTo>
                  <a:pt x="0" y="1790799"/>
                </a:moveTo>
                <a:lnTo>
                  <a:pt x="3378867" y="1790799"/>
                </a:lnTo>
                <a:lnTo>
                  <a:pt x="3378867" y="0"/>
                </a:lnTo>
                <a:lnTo>
                  <a:pt x="0" y="0"/>
                </a:lnTo>
                <a:lnTo>
                  <a:pt x="0" y="1790799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72983" y="542360"/>
            <a:ext cx="608504" cy="990170"/>
          </a:xfrm>
          <a:custGeom>
            <a:avLst/>
            <a:gdLst/>
            <a:ahLst/>
            <a:cxnLst/>
            <a:rect r="r" b="b" t="t" l="l"/>
            <a:pathLst>
              <a:path h="990170" w="608504">
                <a:moveTo>
                  <a:pt x="608504" y="0"/>
                </a:moveTo>
                <a:lnTo>
                  <a:pt x="0" y="0"/>
                </a:lnTo>
                <a:lnTo>
                  <a:pt x="0" y="990170"/>
                </a:lnTo>
                <a:lnTo>
                  <a:pt x="608504" y="990170"/>
                </a:lnTo>
                <a:lnTo>
                  <a:pt x="608504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55805">
            <a:off x="3998427" y="5048991"/>
            <a:ext cx="2120832" cy="1174411"/>
          </a:xfrm>
          <a:custGeom>
            <a:avLst/>
            <a:gdLst/>
            <a:ahLst/>
            <a:cxnLst/>
            <a:rect r="r" b="b" t="t" l="l"/>
            <a:pathLst>
              <a:path h="1174411" w="2120832">
                <a:moveTo>
                  <a:pt x="0" y="0"/>
                </a:moveTo>
                <a:lnTo>
                  <a:pt x="2120832" y="0"/>
                </a:lnTo>
                <a:lnTo>
                  <a:pt x="2120832" y="1174410"/>
                </a:lnTo>
                <a:lnTo>
                  <a:pt x="0" y="11744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192830">
            <a:off x="11657782" y="4190265"/>
            <a:ext cx="2120832" cy="1174411"/>
          </a:xfrm>
          <a:custGeom>
            <a:avLst/>
            <a:gdLst/>
            <a:ahLst/>
            <a:cxnLst/>
            <a:rect r="r" b="b" t="t" l="l"/>
            <a:pathLst>
              <a:path h="1174411" w="2120832">
                <a:moveTo>
                  <a:pt x="0" y="0"/>
                </a:moveTo>
                <a:lnTo>
                  <a:pt x="2120832" y="0"/>
                </a:lnTo>
                <a:lnTo>
                  <a:pt x="2120832" y="1174410"/>
                </a:lnTo>
                <a:lnTo>
                  <a:pt x="0" y="117441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718198" y="5591349"/>
            <a:ext cx="4541102" cy="11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342716"/>
                </a:solidFill>
                <a:latin typeface="Oilvare Base"/>
                <a:ea typeface="Oilvare Base"/>
                <a:cs typeface="Oilvare Base"/>
                <a:sym typeface="Oilvare Base"/>
              </a:rPr>
              <a:t>Balap Karung Kekinian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6635" y="3589930"/>
            <a:ext cx="4684464" cy="11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342716"/>
                </a:solidFill>
                <a:latin typeface="Oilvare Base"/>
                <a:ea typeface="Oilvare Base"/>
                <a:cs typeface="Oilvare Base"/>
                <a:sym typeface="Oilvare Base"/>
              </a:rPr>
              <a:t>Balap Karung Tradisional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DAGlcft2qsw</dc:identifier>
  <dcterms:modified xsi:type="dcterms:W3CDTF">2011-08-01T06:04:30Z</dcterms:modified>
  <cp:revision>1</cp:revision>
  <dc:title>Aku Cinta Indonesia</dc:title>
</cp:coreProperties>
</file>